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68" r:id="rId5"/>
    <p:sldId id="369" r:id="rId6"/>
    <p:sldId id="370" r:id="rId7"/>
    <p:sldId id="385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67" r:id="rId21"/>
    <p:sldId id="274" r:id="rId22"/>
    <p:sldId id="384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2" d="100"/>
          <a:sy n="102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err="1"/>
              <a:t>www.ariessys.com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3E9F9EE-0658-2261-DC4C-39EC0A072C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990" y="80627"/>
            <a:ext cx="6811373" cy="44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2F8AB-4B9A-0E43-9FE5-61CFC5EC603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A3B5D-5CCD-754C-9FD2-5A4CB918AEE4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4BE7A-4052-9346-88F6-25B7DF71005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E23C526-B191-9FC0-B48B-4ACEA63EF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D3CB8-451E-3A47-9356-3384EBCB24F8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/>
              <a:t>Contact information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CAE12-67BB-3C44-B686-8D902A7CEB5C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75E56AF-DEFE-597A-DD1B-495CF01F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62348-93B2-A946-BE69-6F00EBF5FB06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7DC2105-D5B6-88E1-439A-151A6BBE0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9928" y="24171"/>
            <a:ext cx="7452144" cy="48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Email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54482-0089-3F41-B588-EA9AECF12515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961D1-2997-9147-8A9B-80EB32B2C844}"/>
              </a:ext>
            </a:extLst>
          </p:cNvPr>
          <p:cNvSpPr txBox="1"/>
          <p:nvPr userDrawn="1"/>
        </p:nvSpPr>
        <p:spPr>
          <a:xfrm>
            <a:off x="1819173" y="6510797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7DF5BB-E25A-18C6-A893-D40A27C220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30" y="5874522"/>
            <a:ext cx="2673136" cy="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FDF3E-B0FC-3E4C-9BBA-B23EBE58BA11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38FDAD8-A47E-5699-F052-F8331EDE3B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70B91-D183-1844-97E9-5CD3FCD646CA}"/>
              </a:ext>
            </a:extLst>
          </p:cNvPr>
          <p:cNvSpPr txBox="1"/>
          <p:nvPr userDrawn="1"/>
        </p:nvSpPr>
        <p:spPr>
          <a:xfrm>
            <a:off x="780324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E7C4535-7C50-88C7-FE16-C4082984E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1C422F-3B40-B34C-BAC5-498F16BA1AA3}"/>
              </a:ext>
            </a:extLst>
          </p:cNvPr>
          <p:cNvSpPr txBox="1"/>
          <p:nvPr userDrawn="1"/>
        </p:nvSpPr>
        <p:spPr>
          <a:xfrm>
            <a:off x="4273006" y="6442754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4E34262-6C2C-450A-416C-5BA1E315B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67E66B-BA44-2D4C-8EA5-DE0BB0BF7767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31675-1A66-AF4D-A103-755FEF41022B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2CCA47-E6EA-0744-9751-D93A2DAEB9A3}"/>
              </a:ext>
            </a:extLst>
          </p:cNvPr>
          <p:cNvSpPr txBox="1"/>
          <p:nvPr userDrawn="1"/>
        </p:nvSpPr>
        <p:spPr>
          <a:xfrm>
            <a:off x="780324" y="6500628"/>
            <a:ext cx="85536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intended for the recipient only and is not to be redistributed.</a:t>
            </a:r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00AD89-08A6-0F43-BD99-7CEF4E52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Aries Systems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8DC07BB-1A29-AB6B-0EFA-527D5F4863ED}"/>
              </a:ext>
            </a:extLst>
          </p:cNvPr>
          <p:cNvSpPr txBox="1">
            <a:spLocks/>
          </p:cNvSpPr>
          <p:nvPr/>
        </p:nvSpPr>
        <p:spPr bwMode="auto">
          <a:xfrm>
            <a:off x="442169" y="1737255"/>
            <a:ext cx="4826207" cy="447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0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0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0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0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0111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>
                <a:latin typeface="Verdana"/>
                <a:ea typeface="Verdana"/>
              </a:rPr>
              <a:t>Our Mission: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>
                <a:latin typeface="Verdana"/>
                <a:ea typeface="Verdana"/>
              </a:rPr>
              <a:t>Aries transforms and revolutionizes the delivery of high-value content to the world. We are committed to providing flexible and innovative workflow solutions designed to help enhance the discovery and dissemination of human knowledge.</a:t>
            </a:r>
            <a:endParaRPr lang="en-US" sz="2000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723CD756-A019-ED2F-1166-E10BA8C91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29" y="1836727"/>
            <a:ext cx="6213662" cy="37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2" ma:contentTypeDescription="Create a new document." ma:contentTypeScope="" ma:versionID="e56be51ce5ddb0d891f12743f9a58cfb">
  <xsd:schema xmlns:xsd="http://www.w3.org/2001/XMLSchema" xmlns:xs="http://www.w3.org/2001/XMLSchema" xmlns:p="http://schemas.microsoft.com/office/2006/metadata/properties" xmlns:ns2="b7a71abf-df25-4077-a81c-7ccdf2455004" targetNamespace="http://schemas.microsoft.com/office/2006/metadata/properties" ma:root="true" ma:fieldsID="aaa42c5eeaad15f31528b8b21f371286" ns2:_="">
    <xsd:import namespace="b7a71abf-df25-4077-a81c-7ccdf2455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71abf-df25-4077-a81c-7ccdf2455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D062A3-D64E-45CF-A9AA-36EF03D0AA2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E21DBD-ED73-4483-8EF1-204105214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006370-5999-4BB2-A89C-8545F9CBC01D}">
  <ds:schemaRefs>
    <ds:schemaRef ds:uri="b7a71abf-df25-4077-a81c-7ccdf24550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48</Words>
  <Application>Microsoft Macintosh PowerPoint</Application>
  <PresentationFormat>Widescreen</PresentationFormat>
  <Paragraphs>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About Aries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BOWEN, BRIANNA (ELS-AVM)</cp:lastModifiedBy>
  <cp:revision>5</cp:revision>
  <dcterms:created xsi:type="dcterms:W3CDTF">2021-05-06T20:02:20Z</dcterms:created>
  <dcterms:modified xsi:type="dcterms:W3CDTF">2025-05-13T20:05:17Z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2025-05-13T20:04:23Z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94c73532-fc7b-461d-9542-db479bf28736</vt:lpwstr>
  </property>
  <property fmtid="{D5CDD505-2E9C-101B-9397-08002B2CF9AE}" pid="9" name="MSIP_Label_549ac42a-3eb4-4074-b885-aea26bd6241e_ContentBits">
    <vt:lpwstr>0</vt:lpwstr>
  </property>
  <property fmtid="{D5CDD505-2E9C-101B-9397-08002B2CF9AE}" pid="10" name="MSIP_Label_549ac42a-3eb4-4074-b885-aea26bd6241e_Tag">
    <vt:lpwstr>50, 3, 0, 1</vt:lpwstr>
  </property>
</Properties>
</file>