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68" r:id="rId5"/>
    <p:sldId id="369" r:id="rId6"/>
    <p:sldId id="370" r:id="rId7"/>
    <p:sldId id="284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67" r:id="rId21"/>
    <p:sldId id="274" r:id="rId22"/>
    <p:sldId id="384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na Bowen" initials="" lastIdx="13" clrIdx="0"/>
  <p:cmAuthor id="2" name="Aimee DesRoches" initials="" lastIdx="11" clrIdx="1"/>
  <p:cmAuthor id="3" name="Unknown User1" initials="Unknown User1" lastIdx="2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8"/>
    <p:restoredTop sz="94151"/>
  </p:normalViewPr>
  <p:slideViewPr>
    <p:cSldViewPr snapToGrid="0" snapToObjects="1">
      <p:cViewPr varScale="1">
        <p:scale>
          <a:sx n="123" d="100"/>
          <a:sy n="123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08D535-583A-D64A-8A55-756AAED31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92B15-18CE-324B-85B7-3F066F4984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CBF30C-C858-CF4F-A2EE-5FCF172247C7}" type="datetimeFigureOut">
              <a:rPr lang="en-US"/>
              <a:pPr>
                <a:defRPr/>
              </a:pPr>
              <a:t>5/13/25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510894-A712-EB45-A9A4-D305CAD69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7F45A-FCA1-6E4F-B179-AE52C657B9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7B8720-14E0-3D4C-A4CA-B8ED7B80C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4CC635-4006-CA4C-A7C2-3C529BEEF9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3321C-1990-2940-8E52-7E1CD0B374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844CAB-6D55-8D43-A67E-DD050D68C81F}" type="datetimeFigureOut">
              <a:rPr lang="en-US"/>
              <a:pPr>
                <a:defRPr/>
              </a:pPr>
              <a:t>5/13/25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DB1E8B-EA45-0849-8838-547E323C52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39AB5E-57C1-1F41-B274-EC936EB24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C8632-5427-B64E-9684-FBFA7072F5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FE322-4EBA-0A4C-80B9-255DEF3C1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EFB156-BC77-5C4E-97C5-0EEE590E8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EFB156-BC77-5C4E-97C5-0EEE590E88B7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2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DC417053-0386-2F43-B61E-E8E60C17BE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7DB8DCF1-BEB0-D447-A8C7-6AB324960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6FE50C69-674D-E842-B929-5A52A6694E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D1213-DFDD-9448-8461-84565E36278D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02DCC5BF-480C-3841-BF28-1AF1DF1331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43A58391-8AA4-C545-94B3-DCD3EB213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E657E7BD-4A01-334B-A259-511E4AF79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BAFB81-7EB5-5042-9A5C-56CD0C1AB2C1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C82B74-FC74-E842-80C3-7989AA2F7FEA}"/>
              </a:ext>
            </a:extLst>
          </p:cNvPr>
          <p:cNvSpPr/>
          <p:nvPr/>
        </p:nvSpPr>
        <p:spPr>
          <a:xfrm>
            <a:off x="-92075" y="-125127"/>
            <a:ext cx="12376150" cy="5887600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9994A6-0C14-5547-861E-B2401616999A}"/>
              </a:ext>
            </a:extLst>
          </p:cNvPr>
          <p:cNvCxnSpPr>
            <a:cxnSpLocks/>
          </p:cNvCxnSpPr>
          <p:nvPr/>
        </p:nvCxnSpPr>
        <p:spPr>
          <a:xfrm>
            <a:off x="5630863" y="4311128"/>
            <a:ext cx="93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45DF4B-5267-754A-8683-FCC8CB9FF8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6677" y="4397754"/>
            <a:ext cx="9144000" cy="1128227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Publish Faster. Publish Smarter.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7AE90-7F7C-C743-A105-054087636E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5893489"/>
            <a:ext cx="9144000" cy="4732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 i="1" dirty="0" err="1"/>
              <a:t>www.ariessys.com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AE56D-8BE5-CF46-B813-B2B3028FA74A}"/>
              </a:ext>
            </a:extLst>
          </p:cNvPr>
          <p:cNvSpPr txBox="1"/>
          <p:nvPr userDrawn="1"/>
        </p:nvSpPr>
        <p:spPr>
          <a:xfrm>
            <a:off x="1819173" y="6464497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085F987-8FFF-D77A-451A-D575B7A70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2990" y="80627"/>
            <a:ext cx="6811373" cy="44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2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D2F205E-363E-8B40-93A8-55F0601CD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309813"/>
            <a:ext cx="38227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4B3770-96A5-454C-BB74-FCBF8A77B098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5EF1C6-639D-8B4D-BB68-CF9699877868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5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27AA01E-5C98-8A42-AC93-C27C503E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293938"/>
            <a:ext cx="35782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7694B9-AD44-7641-A080-B1C88549D9FF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7568B-BF7E-5E48-BEDB-9B37C2E56492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5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_Doub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5B5A27-63F8-1F4F-BB52-8AF3CE0CF14D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8A2AB7-DB32-4A48-8667-84C96FDC13E4}"/>
              </a:ext>
            </a:extLst>
          </p:cNvPr>
          <p:cNvSpPr txBox="1">
            <a:spLocks/>
          </p:cNvSpPr>
          <p:nvPr/>
        </p:nvSpPr>
        <p:spPr>
          <a:xfrm>
            <a:off x="1144588" y="155575"/>
            <a:ext cx="9902825" cy="7604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DD8D2-BE7B-6E4B-9B73-E32D8DA52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7676"/>
            <a:ext cx="5181600" cy="469072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92C11-C76C-6748-B4B2-7F3184FBB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57677"/>
            <a:ext cx="5181600" cy="46907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1D2F261-6363-854C-9E81-7444B5C669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D02A41-2612-8A46-9911-E6138E60473C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326E702-4625-E9DD-C6FC-508C4A747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9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Large Graphic (No Aries Footer Log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BFD1B-0784-8346-A362-82FD8964851E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BB74D6-2AA6-D141-A808-9E4A2F6423EA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8C1840-6C26-D24C-AC98-83A99839D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7C59CE-185E-3548-88BC-2024537DF4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EF8733-8B32-0D48-9DEE-25BC2341DA75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4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D95F72-178A-1440-B8BD-EC8698AF2831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F73B42-2D3D-FD4D-B7F8-44CF81C60AAF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4559" y="3475511"/>
            <a:ext cx="4389974" cy="1904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1"/>
            <a:r>
              <a:rPr lang="en-US" dirty="0"/>
              <a:t>Contact information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Stay Connected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ACCF0-A9BA-8C4C-84C2-18402E6DCF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21095" y="2129310"/>
            <a:ext cx="2730508" cy="3251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C0A55A-5C04-1B46-B6B1-77DAD8602689}"/>
              </a:ext>
            </a:extLst>
          </p:cNvPr>
          <p:cNvSpPr txBox="1"/>
          <p:nvPr userDrawn="1"/>
        </p:nvSpPr>
        <p:spPr>
          <a:xfrm>
            <a:off x="4292865" y="6179221"/>
            <a:ext cx="85536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shared with third parties without Aries Systems' consent. ARIES SYSTEMS PROPRIETARY &amp; CONFIDENTIAL.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90A69D3-934B-BB7C-13B3-26967D7622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8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EA349-80C5-3143-AE6F-CD5AEAA7DEED}"/>
              </a:ext>
            </a:extLst>
          </p:cNvPr>
          <p:cNvSpPr/>
          <p:nvPr/>
        </p:nvSpPr>
        <p:spPr>
          <a:xfrm>
            <a:off x="0" y="-223837"/>
            <a:ext cx="12192000" cy="6114498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61BFBEE-AF1C-3847-8772-6EB70B483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6010467"/>
            <a:ext cx="257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0034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www.ariessys.com</a:t>
            </a:r>
            <a:endParaRPr lang="en-US" altLang="en-US" sz="2000" dirty="0">
              <a:solidFill>
                <a:srgbClr val="003462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CF58BF6-E76C-914C-B0F4-0BE00428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32350"/>
            <a:ext cx="60960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 High Street, Suite 21</a:t>
            </a:r>
          </a:p>
          <a:p>
            <a:pPr algn="ctr">
              <a:lnSpc>
                <a:spcPct val="150000"/>
              </a:lnSpc>
            </a:pPr>
            <a:r>
              <a:rPr lang="en-US" altLang="en-US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North Andover, MA 01845 USA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847CE-B08D-4240-B939-8F998CDF973A}"/>
              </a:ext>
            </a:extLst>
          </p:cNvPr>
          <p:cNvSpPr txBox="1"/>
          <p:nvPr userDrawn="1"/>
        </p:nvSpPr>
        <p:spPr>
          <a:xfrm>
            <a:off x="1819173" y="6464497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F4591A8-E96F-B34F-3A82-B637A706EC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9928" y="24171"/>
            <a:ext cx="7452144" cy="486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 and Presenter Inform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82489A-BED5-494A-A040-3CDD61CFD6FF}"/>
              </a:ext>
            </a:extLst>
          </p:cNvPr>
          <p:cNvCxnSpPr>
            <a:cxnSpLocks/>
          </p:cNvCxnSpPr>
          <p:nvPr/>
        </p:nvCxnSpPr>
        <p:spPr>
          <a:xfrm>
            <a:off x="5122863" y="3554413"/>
            <a:ext cx="19462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8621A92-D102-7747-9172-272A3B97F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DFC62D-AEE3-A841-AA07-316784ABD6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58963"/>
            <a:ext cx="10515600" cy="109061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B4A8F-4A52-B24C-808B-CED2858BD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159250"/>
            <a:ext cx="10515600" cy="50124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31E32A-9ED8-C549-85BC-077E8FAB9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81563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A39D8A7-8920-2047-956E-CF2F5BA6DF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604234"/>
            <a:ext cx="10515600" cy="5015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Email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0780B-7820-D845-AD3E-E5926BB1E8EF}"/>
              </a:ext>
            </a:extLst>
          </p:cNvPr>
          <p:cNvSpPr txBox="1"/>
          <p:nvPr userDrawn="1"/>
        </p:nvSpPr>
        <p:spPr>
          <a:xfrm>
            <a:off x="1819174" y="6390104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3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F3B700-A9AC-484B-BC9C-6686150F4C52}"/>
              </a:ext>
            </a:extLst>
          </p:cNvPr>
          <p:cNvSpPr/>
          <p:nvPr/>
        </p:nvSpPr>
        <p:spPr>
          <a:xfrm>
            <a:off x="-2" y="0"/>
            <a:ext cx="12192000" cy="5816771"/>
          </a:xfrm>
          <a:prstGeom prst="rect">
            <a:avLst/>
          </a:prstGeom>
          <a:solidFill>
            <a:srgbClr val="0034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2AD91-E23D-EB46-B85C-F1D0D80FB5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2269" y="4101388"/>
            <a:ext cx="9527458" cy="1587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CC3AE-D950-5440-BF2E-300E41E585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32830" y="465783"/>
            <a:ext cx="7526337" cy="33528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29BFA-7AC2-9D4D-80B1-333CB513DC14}"/>
              </a:ext>
            </a:extLst>
          </p:cNvPr>
          <p:cNvSpPr txBox="1"/>
          <p:nvPr userDrawn="1"/>
        </p:nvSpPr>
        <p:spPr>
          <a:xfrm>
            <a:off x="1819172" y="6488668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2EC6EF7-DC2B-0644-A3E6-F54966348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9430" y="5874522"/>
            <a:ext cx="2673136" cy="6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7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3C4CFD-4728-C446-8D47-ED4A1A540F9F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9CB879-4395-DC4E-A5E9-EF8BD0CBF1B7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57A41-95D0-1743-8505-81B2B58FB050}"/>
              </a:ext>
            </a:extLst>
          </p:cNvPr>
          <p:cNvSpPr txBox="1"/>
          <p:nvPr userDrawn="1"/>
        </p:nvSpPr>
        <p:spPr>
          <a:xfrm>
            <a:off x="4206238" y="6179221"/>
            <a:ext cx="85536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shared with third parties without Aries Systems' consent. ARIES SYSTEMS PROPRIETARY &amp; CONFIDENTIAL.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5B44BDE-65A2-14D7-269D-C2F22521A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1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FFF5E-6E16-DF46-AF4A-2C4DB7A7409B}"/>
              </a:ext>
            </a:extLst>
          </p:cNvPr>
          <p:cNvSpPr/>
          <p:nvPr/>
        </p:nvSpPr>
        <p:spPr>
          <a:xfrm>
            <a:off x="-119063" y="-87313"/>
            <a:ext cx="12441238" cy="1196976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81110" cy="43513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2D112-EBE3-9546-9C24-9836A470C7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3112" y="-87086"/>
            <a:ext cx="10515600" cy="1325563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0D6C6E-1859-A241-AE22-9F7A871542C4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02B0836-23A9-EF12-19FA-5D8F6EF0A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3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A8C778-896C-CC42-815C-938C3A758F0E}"/>
              </a:ext>
            </a:extLst>
          </p:cNvPr>
          <p:cNvSpPr/>
          <p:nvPr/>
        </p:nvSpPr>
        <p:spPr>
          <a:xfrm>
            <a:off x="0" y="0"/>
            <a:ext cx="3924300" cy="7069138"/>
          </a:xfrm>
          <a:prstGeom prst="rect">
            <a:avLst/>
          </a:prstGeom>
          <a:solidFill>
            <a:srgbClr val="003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DA785B-2D9A-F248-816F-64B777F5873C}"/>
              </a:ext>
            </a:extLst>
          </p:cNvPr>
          <p:cNvCxnSpPr>
            <a:cxnSpLocks/>
          </p:cNvCxnSpPr>
          <p:nvPr/>
        </p:nvCxnSpPr>
        <p:spPr>
          <a:xfrm>
            <a:off x="439738" y="3636963"/>
            <a:ext cx="9318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DB5C0D-EC85-634A-9662-AEF5DE34D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559" y="334555"/>
            <a:ext cx="7276698" cy="5503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lnSpc>
                <a:spcPct val="100000"/>
              </a:lnSpc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lnSpc>
                <a:spcPct val="100000"/>
              </a:lnSpc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00000"/>
              </a:lnSpc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00000"/>
              </a:lnSpc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4E6C91A-A9E1-6140-9CE2-631BC7FB08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917" y="4305110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03EE3B5-53E9-7E4B-B419-F9B7ADA477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916" y="1949155"/>
            <a:ext cx="2998403" cy="1075400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2DE0FB-16AA-8B41-8685-FF00F93F2785}"/>
              </a:ext>
            </a:extLst>
          </p:cNvPr>
          <p:cNvSpPr/>
          <p:nvPr userDrawn="1"/>
        </p:nvSpPr>
        <p:spPr>
          <a:xfrm>
            <a:off x="339916" y="6545977"/>
            <a:ext cx="18501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0" i="0" dirty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Proprietary &amp; Confidential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7D1C37-2424-DC4C-A258-68DFA635BC59}"/>
              </a:ext>
            </a:extLst>
          </p:cNvPr>
          <p:cNvSpPr txBox="1"/>
          <p:nvPr userDrawn="1"/>
        </p:nvSpPr>
        <p:spPr>
          <a:xfrm>
            <a:off x="4206238" y="6179221"/>
            <a:ext cx="85536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shared with third parties without Aries Systems' consent. ARIES SYSTEMS PROPRIETARY &amp; CONFIDENTIAL. </a:t>
            </a:r>
          </a:p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BC2E565-0BD4-8F4A-9532-BB20BF838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73451" y="5955144"/>
            <a:ext cx="859948" cy="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3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u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101891F-573F-AF4C-A4D7-3D7CC45B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636713"/>
            <a:ext cx="34067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A9841F-113E-FA4A-9C6A-46090F110D1E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3D94A-E6DE-3649-AC57-0EC4435FD3CA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2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B189638-F42E-5D43-8A31-0DE11F6B2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1911350"/>
            <a:ext cx="3175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5C0BE-8111-4347-9325-8DF66DF07445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6A570-5473-3448-B5AC-5D60FC79E6B1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6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2B8BF755-98AC-EF40-AF56-FD69C27E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957388"/>
            <a:ext cx="32353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2E862D-5DD4-454B-8A27-CFAD872ED53B}"/>
              </a:ext>
            </a:extLst>
          </p:cNvPr>
          <p:cNvSpPr/>
          <p:nvPr/>
        </p:nvSpPr>
        <p:spPr>
          <a:xfrm>
            <a:off x="-57150" y="-57150"/>
            <a:ext cx="666750" cy="6991350"/>
          </a:xfrm>
          <a:prstGeom prst="rect">
            <a:avLst/>
          </a:prstGeom>
          <a:solidFill>
            <a:srgbClr val="003462"/>
          </a:solidFill>
          <a:ln>
            <a:solidFill>
              <a:srgbClr val="0034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41C392-B99F-FA4A-9F4D-5B58E5FA41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7024" y="1956816"/>
            <a:ext cx="4553712" cy="1883664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Section Header Title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0E4853A-A406-7843-AB31-B5B0A890FD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907088" y="4163646"/>
            <a:ext cx="4552950" cy="119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 i="1">
                <a:solidFill>
                  <a:srgbClr val="00346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CE130-94D2-EF4F-BE7E-EB8F64A9C633}"/>
              </a:ext>
            </a:extLst>
          </p:cNvPr>
          <p:cNvSpPr txBox="1"/>
          <p:nvPr userDrawn="1"/>
        </p:nvSpPr>
        <p:spPr>
          <a:xfrm>
            <a:off x="770020" y="6394779"/>
            <a:ext cx="85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This material contains information that is proprietary and confidential to Aries Systems. It cannot be shared with third parties without </a:t>
            </a:r>
            <a:b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</a:br>
            <a:r>
              <a:rPr lang="en-US" sz="900" b="0" i="1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Aries Systems' consent. ARIES SYSTEMS PROPRIETARY &amp; CONFIDENTIAL. DO NOT COPY. DO NOT DISTRIBUTE.</a:t>
            </a:r>
            <a:r>
              <a:rPr lang="en-US" sz="900" b="0" i="0" kern="1200" dirty="0">
                <a:solidFill>
                  <a:schemeClr val="bg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3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4259F23-68FA-A545-80BA-6A06FF140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597FCD1-0229-B241-9F66-26A22D822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2BF17-61BA-034A-BE30-23852D405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FF3B80-ACCB-EB4E-B9FA-E2E763C501DB}" type="datetimeFigureOut">
              <a:rPr lang="en-US"/>
              <a:pPr>
                <a:defRPr/>
              </a:pPr>
              <a:t>5/13/25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5C3FA-6857-DF49-BB25-DC31B0A94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6F9C8-B780-4149-94FE-A33AB7E48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759F1-6530-A246-811D-47D8BE453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2" r:id="rId14"/>
    <p:sldLayoutId id="2147483703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0111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26" Type="http://schemas.openxmlformats.org/officeDocument/2006/relationships/image" Target="../media/image33.emf"/><Relationship Id="rId3" Type="http://schemas.openxmlformats.org/officeDocument/2006/relationships/image" Target="../media/image10.emf"/><Relationship Id="rId21" Type="http://schemas.openxmlformats.org/officeDocument/2006/relationships/image" Target="../media/image28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5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Relationship Id="rId27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if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CF04-499E-4748-80ED-2CC47E677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9BE9E-AADF-CB49-B046-E4079899A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F44B-FFFE-0742-978D-C5262330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7ECFB-1077-4F4C-A742-2DFC2BCBCAF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7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B51-EBB6-0B4A-93EB-5AABE04D0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270B-951D-EB4C-9C3E-991A8CFAB9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4EA8-FFF2-FE45-A89E-C1087280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3D3E7-A707-1044-BDF5-6EC559C6D6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A776E-1370-5047-BA50-D36504A46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018A-D8D0-E74F-8868-57FF38632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22602F-9306-DC49-86AD-8FD630AC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7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8C0C87-D63F-E745-B456-4ADCA7528B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3A17E6-7786-F140-BCE9-55696A35B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98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5762E-49C4-7D49-89DB-DB83E6A5B8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FC614-3943-EC45-AE3E-CF5C02136D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1E1C6-6893-4544-AEC5-8C1A9BA9B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2447DF-51F5-B745-9953-48FF9A5E0F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48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2">
            <a:extLst>
              <a:ext uri="{FF2B5EF4-FFF2-40B4-BE49-F238E27FC236}">
                <a16:creationId xmlns:a16="http://schemas.microsoft.com/office/drawing/2014/main" id="{6DB9C5A9-12FD-C54F-8E9A-0C9D10006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Extra Icons</a:t>
            </a:r>
          </a:p>
        </p:txBody>
      </p:sp>
      <p:pic>
        <p:nvPicPr>
          <p:cNvPr id="47106" name="Picture 19">
            <a:extLst>
              <a:ext uri="{FF2B5EF4-FFF2-40B4-BE49-F238E27FC236}">
                <a16:creationId xmlns:a16="http://schemas.microsoft.com/office/drawing/2014/main" id="{D6F772F4-D86F-C144-8FC2-13724BAA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549400"/>
            <a:ext cx="24003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1">
            <a:extLst>
              <a:ext uri="{FF2B5EF4-FFF2-40B4-BE49-F238E27FC236}">
                <a16:creationId xmlns:a16="http://schemas.microsoft.com/office/drawing/2014/main" id="{F24DE3C3-8225-3C4B-969F-1F5737EE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570163"/>
            <a:ext cx="7889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2">
            <a:extLst>
              <a:ext uri="{FF2B5EF4-FFF2-40B4-BE49-F238E27FC236}">
                <a16:creationId xmlns:a16="http://schemas.microsoft.com/office/drawing/2014/main" id="{0504FB67-9906-1E4D-A0B0-4D47E644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609975"/>
            <a:ext cx="10112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3">
            <a:extLst>
              <a:ext uri="{FF2B5EF4-FFF2-40B4-BE49-F238E27FC236}">
                <a16:creationId xmlns:a16="http://schemas.microsoft.com/office/drawing/2014/main" id="{62572D5C-8164-4C4F-997B-680A4C29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3590925"/>
            <a:ext cx="1219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24">
            <a:extLst>
              <a:ext uri="{FF2B5EF4-FFF2-40B4-BE49-F238E27FC236}">
                <a16:creationId xmlns:a16="http://schemas.microsoft.com/office/drawing/2014/main" id="{C161BAD0-4A7C-F648-A57E-B32633F7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1404938"/>
            <a:ext cx="105727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5">
            <a:extLst>
              <a:ext uri="{FF2B5EF4-FFF2-40B4-BE49-F238E27FC236}">
                <a16:creationId xmlns:a16="http://schemas.microsoft.com/office/drawing/2014/main" id="{F87FA09F-83D1-B445-834F-40649011C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3625850"/>
            <a:ext cx="9953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27">
            <a:extLst>
              <a:ext uri="{FF2B5EF4-FFF2-40B4-BE49-F238E27FC236}">
                <a16:creationId xmlns:a16="http://schemas.microsoft.com/office/drawing/2014/main" id="{AC5AD0CD-9233-5A40-A6E0-A30E664C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1330325"/>
            <a:ext cx="9223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8">
            <a:extLst>
              <a:ext uri="{FF2B5EF4-FFF2-40B4-BE49-F238E27FC236}">
                <a16:creationId xmlns:a16="http://schemas.microsoft.com/office/drawing/2014/main" id="{F9AF2F12-1525-9C49-B4F7-04439DA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2470150"/>
            <a:ext cx="94138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29">
            <a:extLst>
              <a:ext uri="{FF2B5EF4-FFF2-40B4-BE49-F238E27FC236}">
                <a16:creationId xmlns:a16="http://schemas.microsoft.com/office/drawing/2014/main" id="{546EF40D-B2C3-E048-B65B-8522AAA0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5122863"/>
            <a:ext cx="1346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30">
            <a:extLst>
              <a:ext uri="{FF2B5EF4-FFF2-40B4-BE49-F238E27FC236}">
                <a16:creationId xmlns:a16="http://schemas.microsoft.com/office/drawing/2014/main" id="{2974E957-8331-1442-9FDD-923416D5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5122863"/>
            <a:ext cx="12858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31">
            <a:extLst>
              <a:ext uri="{FF2B5EF4-FFF2-40B4-BE49-F238E27FC236}">
                <a16:creationId xmlns:a16="http://schemas.microsoft.com/office/drawing/2014/main" id="{0E8948DB-8E49-F548-95C6-AB86B9D2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5091113"/>
            <a:ext cx="13208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32">
            <a:extLst>
              <a:ext uri="{FF2B5EF4-FFF2-40B4-BE49-F238E27FC236}">
                <a16:creationId xmlns:a16="http://schemas.microsoft.com/office/drawing/2014/main" id="{AA229C1A-3BAB-8948-84AC-EA6BB091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243513"/>
            <a:ext cx="123983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35">
            <a:extLst>
              <a:ext uri="{FF2B5EF4-FFF2-40B4-BE49-F238E27FC236}">
                <a16:creationId xmlns:a16="http://schemas.microsoft.com/office/drawing/2014/main" id="{7D06F685-4935-1D48-9C9E-830E9762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448050"/>
            <a:ext cx="97631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36">
            <a:extLst>
              <a:ext uri="{FF2B5EF4-FFF2-40B4-BE49-F238E27FC236}">
                <a16:creationId xmlns:a16="http://schemas.microsoft.com/office/drawing/2014/main" id="{1FD18B21-B9A7-F040-AE61-336017A8E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3429000"/>
            <a:ext cx="10064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37">
            <a:extLst>
              <a:ext uri="{FF2B5EF4-FFF2-40B4-BE49-F238E27FC236}">
                <a16:creationId xmlns:a16="http://schemas.microsoft.com/office/drawing/2014/main" id="{5C63A63F-B40F-7948-B9A8-150289877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3781425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38">
            <a:extLst>
              <a:ext uri="{FF2B5EF4-FFF2-40B4-BE49-F238E27FC236}">
                <a16:creationId xmlns:a16="http://schemas.microsoft.com/office/drawing/2014/main" id="{93D70A6A-7711-8C4F-960B-64929F6E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324100"/>
            <a:ext cx="784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39">
            <a:extLst>
              <a:ext uri="{FF2B5EF4-FFF2-40B4-BE49-F238E27FC236}">
                <a16:creationId xmlns:a16="http://schemas.microsoft.com/office/drawing/2014/main" id="{9F3914A2-1D78-8940-B2F5-E422129C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5" y="1654175"/>
            <a:ext cx="1252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40">
            <a:extLst>
              <a:ext uri="{FF2B5EF4-FFF2-40B4-BE49-F238E27FC236}">
                <a16:creationId xmlns:a16="http://schemas.microsoft.com/office/drawing/2014/main" id="{F29CA768-36AF-C14C-8B49-B3FD9E6C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614738"/>
            <a:ext cx="10572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41">
            <a:extLst>
              <a:ext uri="{FF2B5EF4-FFF2-40B4-BE49-F238E27FC236}">
                <a16:creationId xmlns:a16="http://schemas.microsoft.com/office/drawing/2014/main" id="{E9C339C9-A4D0-D944-910B-B3BCE2E9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1670050"/>
            <a:ext cx="971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43">
            <a:extLst>
              <a:ext uri="{FF2B5EF4-FFF2-40B4-BE49-F238E27FC236}">
                <a16:creationId xmlns:a16="http://schemas.microsoft.com/office/drawing/2014/main" id="{DC71F966-D52D-0141-9C8D-FB98DFCCF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338" y="1320800"/>
            <a:ext cx="135096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45">
            <a:extLst>
              <a:ext uri="{FF2B5EF4-FFF2-40B4-BE49-F238E27FC236}">
                <a16:creationId xmlns:a16="http://schemas.microsoft.com/office/drawing/2014/main" id="{1F927E40-2BD3-C84C-96EC-CF9B6B8D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443038"/>
            <a:ext cx="6302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7" name="Picture 48">
            <a:extLst>
              <a:ext uri="{FF2B5EF4-FFF2-40B4-BE49-F238E27FC236}">
                <a16:creationId xmlns:a16="http://schemas.microsoft.com/office/drawing/2014/main" id="{DD5660D7-5C0F-0D46-B2A9-172A98A7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241800"/>
            <a:ext cx="3444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8" name="Picture 49">
            <a:extLst>
              <a:ext uri="{FF2B5EF4-FFF2-40B4-BE49-F238E27FC236}">
                <a16:creationId xmlns:a16="http://schemas.microsoft.com/office/drawing/2014/main" id="{EFB589A0-D2A2-C04B-B2C5-8314FDDA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313" y="3429000"/>
            <a:ext cx="124618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9" name="Picture 50">
            <a:extLst>
              <a:ext uri="{FF2B5EF4-FFF2-40B4-BE49-F238E27FC236}">
                <a16:creationId xmlns:a16="http://schemas.microsoft.com/office/drawing/2014/main" id="{7554E726-23AA-DC41-84F3-747B918C5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3429000"/>
            <a:ext cx="10239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0" name="Picture 51">
            <a:extLst>
              <a:ext uri="{FF2B5EF4-FFF2-40B4-BE49-F238E27FC236}">
                <a16:creationId xmlns:a16="http://schemas.microsoft.com/office/drawing/2014/main" id="{A288DFB4-468F-7247-B730-9AE163A7F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5" y="5243513"/>
            <a:ext cx="21351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2">
            <a:extLst>
              <a:ext uri="{FF2B5EF4-FFF2-40B4-BE49-F238E27FC236}">
                <a16:creationId xmlns:a16="http://schemas.microsoft.com/office/drawing/2014/main" id="{7D3DD565-063B-EA4B-B005-795317632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8" y="-87313"/>
            <a:ext cx="10515600" cy="1325563"/>
          </a:xfrm>
        </p:spPr>
        <p:txBody>
          <a:bodyPr/>
          <a:lstStyle/>
          <a:p>
            <a:r>
              <a:rPr lang="en-US" altLang="en-US"/>
              <a:t>Aries Logos</a:t>
            </a:r>
          </a:p>
        </p:txBody>
      </p:sp>
      <p:pic>
        <p:nvPicPr>
          <p:cNvPr id="49154" name="Picture 3">
            <a:extLst>
              <a:ext uri="{FF2B5EF4-FFF2-40B4-BE49-F238E27FC236}">
                <a16:creationId xmlns:a16="http://schemas.microsoft.com/office/drawing/2014/main" id="{D67A193C-F373-C246-A0C8-7051866D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65225"/>
            <a:ext cx="41719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5">
            <a:extLst>
              <a:ext uri="{FF2B5EF4-FFF2-40B4-BE49-F238E27FC236}">
                <a16:creationId xmlns:a16="http://schemas.microsoft.com/office/drawing/2014/main" id="{398DD2EC-C202-8B4E-9DD9-8DC911FB4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88" y="1841500"/>
            <a:ext cx="20923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>
            <a:extLst>
              <a:ext uri="{FF2B5EF4-FFF2-40B4-BE49-F238E27FC236}">
                <a16:creationId xmlns:a16="http://schemas.microsoft.com/office/drawing/2014/main" id="{84C07D21-A19C-424C-84E3-D58889BC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41800"/>
            <a:ext cx="4740275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>
            <a:extLst>
              <a:ext uri="{FF2B5EF4-FFF2-40B4-BE49-F238E27FC236}">
                <a16:creationId xmlns:a16="http://schemas.microsoft.com/office/drawing/2014/main" id="{A0093313-B18C-FC40-9CFB-D0A9FBF43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924425"/>
            <a:ext cx="607218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1">
            <a:extLst>
              <a:ext uri="{FF2B5EF4-FFF2-40B4-BE49-F238E27FC236}">
                <a16:creationId xmlns:a16="http://schemas.microsoft.com/office/drawing/2014/main" id="{2F011186-99F6-744E-A3AE-F45038773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009775"/>
            <a:ext cx="474027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9DA7AF-CA47-104F-8E2A-81F8629376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380" y="3935413"/>
            <a:ext cx="3425459" cy="8290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99F352-68D2-1A4A-9F1E-5A923DE8F3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B8DF2D-27EF-9E40-99C2-BDDE5256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Watermark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45E843CC-39C4-0740-B216-42ADFB9DF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98460" y="1668511"/>
            <a:ext cx="5758399" cy="466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32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8EDA-13D3-9F46-8A56-7C73329A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A9F78-BB8D-5F42-820D-7376B437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FA656E-B4FE-7646-B758-C867E6FB02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A7BDC-F4B2-5048-8DDE-D74D246A7D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DF6DF0-8008-D34A-A53A-2F2BED55F2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0C9B2-FFD1-1244-9EC0-51FB2A9AE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41719A-8AAC-9241-88B5-E3BC10B003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7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DB4101-AE8F-4C3F-8BA8-C3E5A98B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/>
                <a:ea typeface="Verdana"/>
              </a:rPr>
              <a:t>About Aries Systems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C9C53B-3E24-4C0E-8BCD-F94EFCE2B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169" y="1737255"/>
            <a:ext cx="4826207" cy="4476165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>
                <a:latin typeface="Verdana"/>
                <a:ea typeface="Verdana"/>
              </a:rPr>
              <a:t>Our Mission: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>
                <a:latin typeface="Verdana"/>
                <a:ea typeface="Verdana"/>
              </a:rPr>
              <a:t>Aries transforms and revolutionizes the delivery of high-value content to the world. We are committed to providing flexible and innovative workflow solutions designed to help enhance the discovery and dissemination of human knowledge.</a:t>
            </a:r>
            <a:endParaRPr lang="en-US" sz="200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3EC207C2-D7B3-2C9A-EACD-D37467EC4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229" y="1836727"/>
            <a:ext cx="6213662" cy="37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1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1607F2-A8BD-C948-949F-3EA84639EB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6FAB6-1B68-3847-A792-93754F894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0E7BB-6BE5-2B43-A148-01DF96775A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EF2323-9306-1440-AC65-81474E5267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8613A1-EC32-C44F-A5F4-973A4301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E4EBF2-C551-144A-8162-9FBCB7FA57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81D6A-9B2A-A648-BDB1-F79EA8297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AB95F-4827-6242-89A5-E295A993CC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0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4017-1E27-144B-A836-BBC1101A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7F245-8492-F54E-92DB-B7325ABA4F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0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FF3B-80FA-8148-A5A0-F6F4D78BC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7DCD-A257-1348-B6F0-FEB45DF4E3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31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es Theme">
      <a:dk1>
        <a:srgbClr val="000000"/>
      </a:dk1>
      <a:lt1>
        <a:srgbClr val="FFFFFF"/>
      </a:lt1>
      <a:dk2>
        <a:srgbClr val="003462"/>
      </a:dk2>
      <a:lt2>
        <a:srgbClr val="A7A8AC"/>
      </a:lt2>
      <a:accent1>
        <a:srgbClr val="096FAF"/>
      </a:accent1>
      <a:accent2>
        <a:srgbClr val="462B6A"/>
      </a:accent2>
      <a:accent3>
        <a:srgbClr val="F15C5C"/>
      </a:accent3>
      <a:accent4>
        <a:srgbClr val="F26424"/>
      </a:accent4>
      <a:accent5>
        <a:srgbClr val="7BC580"/>
      </a:accent5>
      <a:accent6>
        <a:srgbClr val="FDBE10"/>
      </a:accent6>
      <a:hlink>
        <a:srgbClr val="096FAF"/>
      </a:hlink>
      <a:folHlink>
        <a:srgbClr val="FEFF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ies System PPT Template 2021 [Repaired]" id="{D08BF1FE-75A8-4F4E-86A1-BE5D1079A5FF}" vid="{EF20D3BA-1891-FD4D-9376-8312FF9B30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ries Theme">
    <a:dk1>
      <a:srgbClr val="000000"/>
    </a:dk1>
    <a:lt1>
      <a:srgbClr val="FFFFFF"/>
    </a:lt1>
    <a:dk2>
      <a:srgbClr val="003462"/>
    </a:dk2>
    <a:lt2>
      <a:srgbClr val="A7A8AC"/>
    </a:lt2>
    <a:accent1>
      <a:srgbClr val="096FAF"/>
    </a:accent1>
    <a:accent2>
      <a:srgbClr val="462B6A"/>
    </a:accent2>
    <a:accent3>
      <a:srgbClr val="F15C5C"/>
    </a:accent3>
    <a:accent4>
      <a:srgbClr val="F26424"/>
    </a:accent4>
    <a:accent5>
      <a:srgbClr val="7BC580"/>
    </a:accent5>
    <a:accent6>
      <a:srgbClr val="FDBE10"/>
    </a:accent6>
    <a:hlink>
      <a:srgbClr val="096FAF"/>
    </a:hlink>
    <a:folHlink>
      <a:srgbClr val="FE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682BDD652B646AA2AD0E349AFAF7D" ma:contentTypeVersion="0" ma:contentTypeDescription="Create a new document." ma:contentTypeScope="" ma:versionID="fe6a5fceb154314acca44a40bd2363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EC45FB-FD35-412E-972D-F202F7D566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12E3AC-CE89-4AD4-9AAF-431D0446A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FF050F9-9841-4885-A738-E96D2ABA833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49</Words>
  <Application>Microsoft Macintosh PowerPoint</Application>
  <PresentationFormat>Widescreen</PresentationFormat>
  <Paragraphs>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About Aries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Icons</vt:lpstr>
      <vt:lpstr>Aries Logos</vt:lpstr>
      <vt:lpstr>Watermark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Bowen</dc:creator>
  <cp:lastModifiedBy>BOWEN, BRIANNA (ELS-AVM)</cp:lastModifiedBy>
  <cp:revision>12</cp:revision>
  <dcterms:created xsi:type="dcterms:W3CDTF">2021-05-06T20:02:20Z</dcterms:created>
  <dcterms:modified xsi:type="dcterms:W3CDTF">2025-05-13T19:45:57Z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0x010100D01682BDD652B646AA2AD0E349AFAF7D</vt:lpwstr>
  </property>
  <property fmtid="{D5CDD505-2E9C-101B-9397-08002B2CF9AE}" pid="3" name="MSIP_Label_549ac42a-3eb4-4074-b885-aea26bd6241e_Enabled">
    <vt:lpwstr>true</vt:lpwstr>
  </property>
  <property fmtid="{D5CDD505-2E9C-101B-9397-08002B2CF9AE}" pid="4" name="MSIP_Label_549ac42a-3eb4-4074-b885-aea26bd6241e_SetDate">
    <vt:lpwstr>2025-05-13T19:45:57Z</vt:lpwstr>
  </property>
  <property fmtid="{D5CDD505-2E9C-101B-9397-08002B2CF9AE}" pid="5" name="MSIP_Label_549ac42a-3eb4-4074-b885-aea26bd6241e_Method">
    <vt:lpwstr>Standard</vt:lpwstr>
  </property>
  <property fmtid="{D5CDD505-2E9C-101B-9397-08002B2CF9AE}" pid="6" name="MSIP_Label_549ac42a-3eb4-4074-b885-aea26bd6241e_Name">
    <vt:lpwstr>General Business</vt:lpwstr>
  </property>
  <property fmtid="{D5CDD505-2E9C-101B-9397-08002B2CF9AE}" pid="7" name="MSIP_Label_549ac42a-3eb4-4074-b885-aea26bd6241e_SiteId">
    <vt:lpwstr>9274ee3f-9425-4109-a27f-9fb15c10675d</vt:lpwstr>
  </property>
  <property fmtid="{D5CDD505-2E9C-101B-9397-08002B2CF9AE}" pid="8" name="MSIP_Label_549ac42a-3eb4-4074-b885-aea26bd6241e_ActionId">
    <vt:lpwstr>811a67a1-aa1d-4066-bde0-787a6c8c01f8</vt:lpwstr>
  </property>
  <property fmtid="{D5CDD505-2E9C-101B-9397-08002B2CF9AE}" pid="9" name="MSIP_Label_549ac42a-3eb4-4074-b885-aea26bd6241e_ContentBits">
    <vt:lpwstr>0</vt:lpwstr>
  </property>
  <property fmtid="{D5CDD505-2E9C-101B-9397-08002B2CF9AE}" pid="10" name="MSIP_Label_549ac42a-3eb4-4074-b885-aea26bd6241e_Tag">
    <vt:lpwstr>50, 3, 0, 1</vt:lpwstr>
  </property>
</Properties>
</file>