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68" r:id="rId5"/>
    <p:sldId id="369" r:id="rId6"/>
    <p:sldId id="370" r:id="rId7"/>
    <p:sldId id="284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6" r:id="rId23"/>
    <p:sldId id="384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16" d="100"/>
          <a:sy n="116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err="1"/>
              <a:t>www.ariessys.com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C6A9D3C-F0F5-A63F-5008-A54A2AF66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990" y="80627"/>
            <a:ext cx="6811373" cy="44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F8AB-4B9A-0E43-9FE5-61CFC5EC603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A3B5D-5CCD-754C-9FD2-5A4CB918AEE4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BE7A-4052-9346-88F6-25B7DF71005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7F303-3D28-3A44-B043-905E42CFA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61574AD-F177-C4AD-D038-6D558838C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3CB8-451E-3A47-9356-3384EBCB24F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/>
              <a:t>Contact information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AE12-67BB-3C44-B686-8D902A7CEB5C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D87E67-5766-6045-A850-F27C352B5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65D1588-2513-EAE6-262B-5C8E646C2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62348-93B2-A946-BE69-6F00EBF5FB06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C4F226-C9BE-732C-4547-E37066938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9928" y="24171"/>
            <a:ext cx="7452144" cy="48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54482-0089-3F41-B588-EA9AECF12515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61D1-2997-9147-8A9B-80EB32B2C844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C70718-D974-F93C-6932-D65B8DC5C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30" y="5874522"/>
            <a:ext cx="2673136" cy="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DF3E-B0FC-3E4C-9BBA-B23EBE58BA11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A7734-4EA3-254E-B198-A3E173A94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F02F575-C011-0327-CB6A-9D5D1BF89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0B91-D183-1844-97E9-5CD3FCD646CA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B6BF05-CA5F-FD43-81DC-4C495FF5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93D5F30-80F2-9F5F-9D70-42F91A7FE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C422F-3B40-B34C-BAC5-498F16BA1AA3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97D3D-AF61-BA4D-AD3C-AA6A87AA8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DF17002-5BAF-5DB7-5011-4AD617494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E66B-BA44-2D4C-8EA5-DE0BB0BF7767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1675-1A66-AF4D-A103-755FEF41022B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CCA47-E6EA-0744-9751-D93A2DAEB9A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" Type="http://schemas.openxmlformats.org/officeDocument/2006/relationships/image" Target="../media/image11.emf"/><Relationship Id="rId21" Type="http://schemas.openxmlformats.org/officeDocument/2006/relationships/image" Target="../media/image29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2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image" Target="../media/image27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Relationship Id="rId27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69718-E102-C441-B052-98FFBE04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B250A-5510-DB44-89E3-478468F3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12" y="1712609"/>
            <a:ext cx="1496890" cy="165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44042-5423-9942-83F2-D1B870B4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65" y="1592118"/>
            <a:ext cx="4616030" cy="1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DB4101-AE8F-4C3F-8BA8-C3E5A98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About Aries Systems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9C53B-3E24-4C0E-8BCD-F94EFCE2B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169" y="1737255"/>
            <a:ext cx="4826207" cy="447616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>
                <a:latin typeface="Verdana"/>
                <a:ea typeface="Verdana"/>
              </a:rPr>
              <a:t>Our Mission: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>
                <a:latin typeface="Verdana"/>
                <a:ea typeface="Verdana"/>
              </a:rPr>
              <a:t>Aries transforms and revolutionizes the delivery of high-value content to the world. We are committed to providing flexible and innovative workflow solutions designed to help enhance the discovery and dissemination of human knowledge.</a:t>
            </a:r>
            <a:endParaRPr lang="en-US" sz="200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EC207C2-D7B3-2C9A-EACD-D37467EC4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29" y="1836727"/>
            <a:ext cx="6213662" cy="37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2" ma:contentTypeDescription="Create a new document." ma:contentTypeScope="" ma:versionID="e56be51ce5ddb0d891f12743f9a58cfb">
  <xsd:schema xmlns:xsd="http://www.w3.org/2001/XMLSchema" xmlns:xs="http://www.w3.org/2001/XMLSchema" xmlns:p="http://schemas.microsoft.com/office/2006/metadata/properties" xmlns:ns2="b7a71abf-df25-4077-a81c-7ccdf2455004" targetNamespace="http://schemas.microsoft.com/office/2006/metadata/properties" ma:root="true" ma:fieldsID="aaa42c5eeaad15f31528b8b21f371286" ns2:_="">
    <xsd:import namespace="b7a71abf-df25-4077-a81c-7ccdf2455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1abf-df25-4077-a81c-7ccdf245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062A3-D64E-45CF-A9AA-36EF03D0AA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006370-5999-4BB2-A89C-8545F9CBC01D}">
  <ds:schemaRefs>
    <ds:schemaRef ds:uri="b7a71abf-df25-4077-a81c-7ccdf2455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E21DBD-ED73-4483-8EF1-204105214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51</Words>
  <Application>Microsoft Macintosh PowerPoint</Application>
  <PresentationFormat>Widescreen</PresentationFormat>
  <Paragraphs>10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Other Assets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BOWEN, BRIANNA (ELS-AVM)</cp:lastModifiedBy>
  <cp:revision>10</cp:revision>
  <dcterms:created xsi:type="dcterms:W3CDTF">2021-05-06T20:02:20Z</dcterms:created>
  <dcterms:modified xsi:type="dcterms:W3CDTF">2025-05-13T20:02:31Z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2025-05-13T20:02:28Z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40f40611-7c43-46da-86ca-c90e8fd5fbb0</vt:lpwstr>
  </property>
  <property fmtid="{D5CDD505-2E9C-101B-9397-08002B2CF9AE}" pid="9" name="MSIP_Label_549ac42a-3eb4-4074-b885-aea26bd6241e_ContentBits">
    <vt:lpwstr>0</vt:lpwstr>
  </property>
  <property fmtid="{D5CDD505-2E9C-101B-9397-08002B2CF9AE}" pid="10" name="MSIP_Label_549ac42a-3eb4-4074-b885-aea26bd6241e_Tag">
    <vt:lpwstr>50, 3, 0, 1</vt:lpwstr>
  </property>
</Properties>
</file>