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68" r:id="rId5"/>
    <p:sldId id="369" r:id="rId6"/>
    <p:sldId id="370" r:id="rId7"/>
    <p:sldId id="385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D49FD-E3C2-3B61-2FA6-A3021BC738A0}" v="15" dt="2021-07-13T18:51:2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1/9/23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err="1"/>
              <a:t>www.ariessys.com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3E9F9EE-0658-2261-DC4C-39EC0A072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990" y="80627"/>
            <a:ext cx="6811373" cy="44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F8AB-4B9A-0E43-9FE5-61CFC5EC603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A3B5D-5CCD-754C-9FD2-5A4CB918AEE4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BE7A-4052-9346-88F6-25B7DF71005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E23C526-B191-9FC0-B48B-4ACEA63EF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3CB8-451E-3A47-9356-3384EBCB24F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/>
              <a:t>Contact information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AE12-67BB-3C44-B686-8D902A7CEB5C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75E56AF-DEFE-597A-DD1B-495CF01F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62348-93B2-A946-BE69-6F00EBF5FB06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7DC2105-D5B6-88E1-439A-151A6BBE0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9928" y="24171"/>
            <a:ext cx="7452144" cy="48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54482-0089-3F41-B588-EA9AECF12515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61D1-2997-9147-8A9B-80EB32B2C844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7DF5BB-E25A-18C6-A893-D40A27C22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30" y="5874522"/>
            <a:ext cx="2673136" cy="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DF3E-B0FC-3E4C-9BBA-B23EBE58BA11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38FDAD8-A47E-5699-F052-F8331EDE3B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0B91-D183-1844-97E9-5CD3FCD646CA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E7C4535-7C50-88C7-FE16-C4082984E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C422F-3B40-B34C-BAC5-498F16BA1AA3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4E34262-6C2C-450A-416C-5BA1E315B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E66B-BA44-2D4C-8EA5-DE0BB0BF7767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1675-1A66-AF4D-A103-755FEF41022B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CCA47-E6EA-0744-9751-D93A2DAEB9A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0AD89-08A6-0F43-BD99-7CEF4E5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Aries Systems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E5C53E4-9E0B-064D-848C-EB478E9C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32299"/>
            <a:ext cx="10848280" cy="20125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Aries transforms and revolutionizes the delivery of high-value content to the world</a:t>
            </a:r>
            <a:r>
              <a:rPr lang="en-US" sz="2000" dirty="0"/>
              <a:t>. We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are committed to providing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highly customizable, flexible,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innovative workflow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solutions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designed to </a:t>
            </a:r>
            <a:r>
              <a:rPr lang="en-US" sz="2000" dirty="0"/>
              <a:t>help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enhance the discovery and dissemination of human knowledge.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93A7E-066C-FE48-A34E-8483DEBF8EE9}"/>
              </a:ext>
            </a:extLst>
          </p:cNvPr>
          <p:cNvSpPr/>
          <p:nvPr/>
        </p:nvSpPr>
        <p:spPr>
          <a:xfrm>
            <a:off x="838199" y="3444813"/>
            <a:ext cx="7079168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Facts: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 in North Andover, MA with 100+ global staff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leader serving over 8,500 publications including multinational publishers and learned societies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partner offering dedicated 1:1 customer support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Grounded on our core values: customer centric, quality, curiosity, collaboration, leadership &amp; accountability 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09FF-8038-D54C-B030-35609737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86" y="3055436"/>
            <a:ext cx="3875744" cy="2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2" ma:contentTypeDescription="Create a new document." ma:contentTypeScope="" ma:versionID="e56be51ce5ddb0d891f12743f9a58cfb">
  <xsd:schema xmlns:xsd="http://www.w3.org/2001/XMLSchema" xmlns:xs="http://www.w3.org/2001/XMLSchema" xmlns:p="http://schemas.microsoft.com/office/2006/metadata/properties" xmlns:ns2="b7a71abf-df25-4077-a81c-7ccdf2455004" targetNamespace="http://schemas.microsoft.com/office/2006/metadata/properties" ma:root="true" ma:fieldsID="aaa42c5eeaad15f31528b8b21f371286" ns2:_="">
    <xsd:import namespace="b7a71abf-df25-4077-a81c-7ccdf2455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1abf-df25-4077-a81c-7ccdf245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062A3-D64E-45CF-A9AA-36EF03D0AA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006370-5999-4BB2-A89C-8545F9CBC01D}">
  <ds:schemaRefs>
    <ds:schemaRef ds:uri="b7a71abf-df25-4077-a81c-7ccdf2455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E21DBD-ED73-4483-8EF1-204105214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100</Words>
  <Application>Microsoft Macintosh PowerPoint</Application>
  <PresentationFormat>Widescreen</PresentationFormat>
  <Paragraphs>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Alison Sousa</cp:lastModifiedBy>
  <cp:revision>4</cp:revision>
  <dcterms:created xsi:type="dcterms:W3CDTF">2021-05-06T20:02:20Z</dcterms:created>
  <dcterms:modified xsi:type="dcterms:W3CDTF">2023-01-09T18:09:08Z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</Properties>
</file>