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8" r:id="rId5"/>
    <p:sldId id="369" r:id="rId6"/>
    <p:sldId id="370" r:id="rId7"/>
    <p:sldId id="385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6" r:id="rId23"/>
    <p:sldId id="384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C6A9D3C-F0F5-A63F-5008-A54A2AF66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990" y="80627"/>
            <a:ext cx="6811373" cy="44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7F303-3D28-3A44-B043-905E42CFA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1574AD-F177-C4AD-D038-6D558838C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D87E67-5766-6045-A850-F27C352B5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5D1588-2513-EAE6-262B-5C8E646C2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C4F226-C9BE-732C-4547-E37066938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928" y="24171"/>
            <a:ext cx="7452144" cy="48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9C70718-D974-F93C-6932-D65B8DC5C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30" y="5874522"/>
            <a:ext cx="2673136" cy="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A7734-4EA3-254E-B198-A3E173A94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F02F575-C011-0327-CB6A-9D5D1BF89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6BF05-CA5F-FD43-81DC-4C495FF5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93D5F30-80F2-9F5F-9D70-42F91A7FE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97D3D-AF61-BA4D-AD3C-AA6A87AA8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87" y="6072186"/>
            <a:ext cx="540998" cy="5969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DF17002-5BAF-5DB7-5011-4AD617494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11.emf"/><Relationship Id="rId21" Type="http://schemas.openxmlformats.org/officeDocument/2006/relationships/image" Target="../media/image29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image" Target="../media/image27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69718-E102-C441-B052-98FFBE04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B250A-5510-DB44-89E3-478468F3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12" y="1712609"/>
            <a:ext cx="1496890" cy="165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44042-5423-9942-83F2-D1B870B4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65" y="1592118"/>
            <a:ext cx="4616030" cy="1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0AD89-08A6-0F43-BD99-7CEF4E5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Aries Systems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53E4-9E0B-064D-848C-EB478E9C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32299"/>
            <a:ext cx="10848280" cy="20125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Aries transforms and revolutionizes the delivery of high-value content to the world</a:t>
            </a:r>
            <a:r>
              <a:rPr lang="en-US" sz="2000" dirty="0"/>
              <a:t>. We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are committed to providing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highly customizable, flexible,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innovative workflow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solutions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designed to </a:t>
            </a:r>
            <a:r>
              <a:rPr lang="en-US" sz="2000" dirty="0"/>
              <a:t>help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enhance the discovery and dissemination of human knowledge.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93A7E-066C-FE48-A34E-8483DEBF8EE9}"/>
              </a:ext>
            </a:extLst>
          </p:cNvPr>
          <p:cNvSpPr/>
          <p:nvPr/>
        </p:nvSpPr>
        <p:spPr>
          <a:xfrm>
            <a:off x="838199" y="3444813"/>
            <a:ext cx="7079168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Facts: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 in North Andover, MA with 100+ global staff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leader serving over 8,500 publications including multinational publishers and learned societies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partner offering dedicated 1:1 customer support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Grounded on our core values: customer centric, quality, curiosity, collaboration, leadership &amp; accountability 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09FF-8038-D54C-B030-35609737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6" y="3055436"/>
            <a:ext cx="3875744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102</Words>
  <Application>Microsoft Macintosh PowerPoint</Application>
  <PresentationFormat>Widescreen</PresentationFormat>
  <Paragraphs>13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Other Assets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9</cp:revision>
  <dcterms:created xsi:type="dcterms:W3CDTF">2021-05-06T20:02:20Z</dcterms:created>
  <dcterms:modified xsi:type="dcterms:W3CDTF">2023-01-09T18:11:54Z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