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68" r:id="rId5"/>
    <p:sldId id="369" r:id="rId6"/>
    <p:sldId id="370" r:id="rId7"/>
    <p:sldId id="385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2" r:id="rId19"/>
    <p:sldId id="383" r:id="rId20"/>
    <p:sldId id="367" r:id="rId21"/>
    <p:sldId id="274" r:id="rId22"/>
    <p:sldId id="386" r:id="rId23"/>
    <p:sldId id="384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na Bowen" initials="" lastIdx="13" clrIdx="0"/>
  <p:cmAuthor id="2" name="Aimee DesRoches" initials="" lastIdx="11" clrIdx="1"/>
  <p:cmAuthor id="3" name="Unknown User1" initials="Unknown User1" lastIdx="2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>
        <p:scale>
          <a:sx n="129" d="100"/>
          <a:sy n="129" d="100"/>
        </p:scale>
        <p:origin x="48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08D535-583A-D64A-8A55-756AAED31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92B15-18CE-324B-85B7-3F066F4984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8CBF30C-C858-CF4F-A2EE-5FCF172247C7}" type="datetimeFigureOut">
              <a:rPr lang="en-US"/>
              <a:pPr>
                <a:defRPr/>
              </a:pPr>
              <a:t>5/24/22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10894-A712-EB45-A9A4-D305CAD697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7F45A-FCA1-6E4F-B179-AE52C657B9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57B8720-14E0-3D4C-A4CA-B8ED7B80C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4CC635-4006-CA4C-A7C2-3C529BEEF9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321C-1990-2940-8E52-7E1CD0B374F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C844CAB-6D55-8D43-A67E-DD050D68C81F}" type="datetimeFigureOut">
              <a:rPr lang="en-US"/>
              <a:pPr>
                <a:defRPr/>
              </a:pPr>
              <a:t>5/24/22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2DB1E8B-EA45-0849-8838-547E323C52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539AB5E-57C1-1F41-B274-EC936EB24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C8632-5427-B64E-9684-FBFA7072F5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FE322-4EBA-0A4C-80B9-255DEF3C1F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3EFB156-BC77-5C4E-97C5-0EEE590E8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DC417053-0386-2F43-B61E-E8E60C17B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7DB8DCF1-BEB0-D447-A8C7-6AB324960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6FE50C69-674D-E842-B929-5A52A6694E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BD1213-DFDD-9448-8461-84565E36278D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02DCC5BF-480C-3841-BF28-1AF1DF1331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43A58391-8AA4-C545-94B3-DCD3EB213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E657E7BD-4A01-334B-A259-511E4AF799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BAFB81-7EB5-5042-9A5C-56CD0C1AB2C1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C82B74-FC74-E842-80C3-7989AA2F7FEA}"/>
              </a:ext>
            </a:extLst>
          </p:cNvPr>
          <p:cNvSpPr/>
          <p:nvPr/>
        </p:nvSpPr>
        <p:spPr>
          <a:xfrm>
            <a:off x="-92075" y="-125127"/>
            <a:ext cx="12376150" cy="5887600"/>
          </a:xfrm>
          <a:prstGeom prst="rect">
            <a:avLst/>
          </a:prstGeom>
          <a:solidFill>
            <a:srgbClr val="0034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D0CC4D8-F99B-0842-B647-F5D77803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508000"/>
            <a:ext cx="6408737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9994A6-0C14-5547-861E-B2401616999A}"/>
              </a:ext>
            </a:extLst>
          </p:cNvPr>
          <p:cNvCxnSpPr>
            <a:cxnSpLocks/>
          </p:cNvCxnSpPr>
          <p:nvPr/>
        </p:nvCxnSpPr>
        <p:spPr>
          <a:xfrm>
            <a:off x="5630863" y="4311128"/>
            <a:ext cx="9302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5DF4B-5267-754A-8683-FCC8CB9FF8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6677" y="4397754"/>
            <a:ext cx="9144000" cy="1128227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Publish Faster. Publish Smarter.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7AE90-7F7C-C743-A105-054087636E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5893489"/>
            <a:ext cx="9144000" cy="4732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34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i="1" err="1"/>
              <a:t>www.ariessys.com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AE56D-8BE5-CF46-B813-B2B3028FA74A}"/>
              </a:ext>
            </a:extLst>
          </p:cNvPr>
          <p:cNvSpPr txBox="1"/>
          <p:nvPr userDrawn="1"/>
        </p:nvSpPr>
        <p:spPr>
          <a:xfrm>
            <a:off x="1819173" y="6510797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2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D2F205E-363E-8B40-93A8-55F0601C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2309813"/>
            <a:ext cx="38227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4B3770-96A5-454C-BB74-FCBF8A77B098}"/>
              </a:ext>
            </a:extLst>
          </p:cNvPr>
          <p:cNvSpPr/>
          <p:nvPr/>
        </p:nvSpPr>
        <p:spPr>
          <a:xfrm>
            <a:off x="-57150" y="-57150"/>
            <a:ext cx="666750" cy="6991350"/>
          </a:xfrm>
          <a:prstGeom prst="rect">
            <a:avLst/>
          </a:prstGeom>
          <a:solidFill>
            <a:srgbClr val="003462"/>
          </a:solidFill>
          <a:ln>
            <a:solidFill>
              <a:srgbClr val="00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41C392-B99F-FA4A-9F4D-5B58E5FA4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024" y="1956816"/>
            <a:ext cx="4553712" cy="1883664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rgbClr val="0034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Header Title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0E4853A-A406-7843-AB31-B5B0A890FDF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07088" y="4163646"/>
            <a:ext cx="4552950" cy="1193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 b="0" i="1">
                <a:solidFill>
                  <a:srgbClr val="0034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2F8AB-4B9A-0E43-9FE5-61CFC5EC6033}"/>
              </a:ext>
            </a:extLst>
          </p:cNvPr>
          <p:cNvSpPr txBox="1"/>
          <p:nvPr userDrawn="1"/>
        </p:nvSpPr>
        <p:spPr>
          <a:xfrm>
            <a:off x="780324" y="6500628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5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27AA01E-5C98-8A42-AC93-C27C503EF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2293938"/>
            <a:ext cx="35782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694B9-AD44-7641-A080-B1C88549D9FF}"/>
              </a:ext>
            </a:extLst>
          </p:cNvPr>
          <p:cNvSpPr/>
          <p:nvPr/>
        </p:nvSpPr>
        <p:spPr>
          <a:xfrm>
            <a:off x="-57150" y="-57150"/>
            <a:ext cx="666750" cy="6991350"/>
          </a:xfrm>
          <a:prstGeom prst="rect">
            <a:avLst/>
          </a:prstGeom>
          <a:solidFill>
            <a:srgbClr val="003462"/>
          </a:solidFill>
          <a:ln>
            <a:solidFill>
              <a:srgbClr val="00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41C392-B99F-FA4A-9F4D-5B58E5FA4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024" y="1956816"/>
            <a:ext cx="4553712" cy="1883664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rgbClr val="0034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0E4853A-A406-7843-AB31-B5B0A890FDF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07088" y="4163646"/>
            <a:ext cx="4552950" cy="1193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 b="0" i="1">
                <a:solidFill>
                  <a:srgbClr val="0034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A3B5D-5CCD-754C-9FD2-5A4CB918AEE4}"/>
              </a:ext>
            </a:extLst>
          </p:cNvPr>
          <p:cNvSpPr txBox="1"/>
          <p:nvPr userDrawn="1"/>
        </p:nvSpPr>
        <p:spPr>
          <a:xfrm>
            <a:off x="780324" y="6500628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5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_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5B5A27-63F8-1F4F-BB52-8AF3CE0CF14D}"/>
              </a:ext>
            </a:extLst>
          </p:cNvPr>
          <p:cNvSpPr/>
          <p:nvPr/>
        </p:nvSpPr>
        <p:spPr>
          <a:xfrm>
            <a:off x="-119063" y="-87313"/>
            <a:ext cx="12441238" cy="1196976"/>
          </a:xfrm>
          <a:prstGeom prst="rect">
            <a:avLst/>
          </a:prstGeom>
          <a:solidFill>
            <a:srgbClr val="003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8A2AB7-DB32-4A48-8667-84C96FDC13E4}"/>
              </a:ext>
            </a:extLst>
          </p:cNvPr>
          <p:cNvSpPr txBox="1">
            <a:spLocks/>
          </p:cNvSpPr>
          <p:nvPr/>
        </p:nvSpPr>
        <p:spPr>
          <a:xfrm>
            <a:off x="1144588" y="155575"/>
            <a:ext cx="9902825" cy="7604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67A3F7D-1122-4048-A722-4BF811F0D7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8" y="6072188"/>
            <a:ext cx="7350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D8D2-BE7B-6E4B-9B73-E32D8DA52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7676"/>
            <a:ext cx="5181600" cy="469072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defRPr sz="1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92C11-C76C-6748-B4B2-7F3184FB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7677"/>
            <a:ext cx="5181600" cy="469072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defRPr sz="1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D2F261-6363-854C-9E81-7444B5C66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112" y="-87086"/>
            <a:ext cx="10515600" cy="1325563"/>
          </a:xfr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4BE7A-4052-9346-88F6-25B7DF710058}"/>
              </a:ext>
            </a:extLst>
          </p:cNvPr>
          <p:cNvSpPr txBox="1"/>
          <p:nvPr userDrawn="1"/>
        </p:nvSpPr>
        <p:spPr>
          <a:xfrm>
            <a:off x="780324" y="6442754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77F303-3D28-3A44-B043-905E42CFA3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2087" y="6072186"/>
            <a:ext cx="540998" cy="5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99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Large Graphic (No Aries Footer Logo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ABFD1B-0784-8346-A362-82FD8964851E}"/>
              </a:ext>
            </a:extLst>
          </p:cNvPr>
          <p:cNvSpPr/>
          <p:nvPr/>
        </p:nvSpPr>
        <p:spPr>
          <a:xfrm>
            <a:off x="-119063" y="-87313"/>
            <a:ext cx="12441238" cy="1196976"/>
          </a:xfrm>
          <a:prstGeom prst="rect">
            <a:avLst/>
          </a:prstGeom>
          <a:solidFill>
            <a:srgbClr val="003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BB74D6-2AA6-D141-A808-9E4A2F6423EA}"/>
              </a:ext>
            </a:extLst>
          </p:cNvPr>
          <p:cNvSpPr/>
          <p:nvPr/>
        </p:nvSpPr>
        <p:spPr>
          <a:xfrm>
            <a:off x="-119063" y="-87313"/>
            <a:ext cx="12441238" cy="1196976"/>
          </a:xfrm>
          <a:prstGeom prst="rect">
            <a:avLst/>
          </a:prstGeom>
          <a:solidFill>
            <a:srgbClr val="003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8C1840-6C26-D24C-AC98-83A99839D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48111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7C59CE-185E-3548-88BC-2024537DF4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112" y="-87086"/>
            <a:ext cx="10515600" cy="1325563"/>
          </a:xfr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D3CB8-451E-3A47-9356-3384EBCB24F8}"/>
              </a:ext>
            </a:extLst>
          </p:cNvPr>
          <p:cNvSpPr txBox="1"/>
          <p:nvPr userDrawn="1"/>
        </p:nvSpPr>
        <p:spPr>
          <a:xfrm>
            <a:off x="780324" y="6442754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4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D95F72-178A-1440-B8BD-EC8698AF2831}"/>
              </a:ext>
            </a:extLst>
          </p:cNvPr>
          <p:cNvSpPr/>
          <p:nvPr/>
        </p:nvSpPr>
        <p:spPr>
          <a:xfrm>
            <a:off x="0" y="0"/>
            <a:ext cx="3924300" cy="7069138"/>
          </a:xfrm>
          <a:prstGeom prst="rect">
            <a:avLst/>
          </a:prstGeom>
          <a:solidFill>
            <a:srgbClr val="003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F73B42-2D3D-FD4D-B7F8-44CF81C60AAF}"/>
              </a:ext>
            </a:extLst>
          </p:cNvPr>
          <p:cNvCxnSpPr>
            <a:cxnSpLocks/>
          </p:cNvCxnSpPr>
          <p:nvPr/>
        </p:nvCxnSpPr>
        <p:spPr>
          <a:xfrm>
            <a:off x="439738" y="3636963"/>
            <a:ext cx="9318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4B99582-0796-5C48-B539-252664FE95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8" y="6072188"/>
            <a:ext cx="7350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DB5C0D-EC85-634A-9662-AEF5DE34DF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64559" y="3475511"/>
            <a:ext cx="4389974" cy="1904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1"/>
            <a:r>
              <a:rPr lang="en-US"/>
              <a:t>Contact information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E6C91A-A9E1-6140-9CE2-631BC7FB08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917" y="4305110"/>
            <a:ext cx="2998403" cy="10754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Stay Connected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F03EE3B5-53E9-7E4B-B419-F9B7ADA477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916" y="1949155"/>
            <a:ext cx="2998403" cy="1075400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ACCF0-A9BA-8C4C-84C2-18402E6DCF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1095" y="2129310"/>
            <a:ext cx="2730508" cy="32512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CAE12-67BB-3C44-B686-8D902A7CEB5C}"/>
              </a:ext>
            </a:extLst>
          </p:cNvPr>
          <p:cNvSpPr txBox="1"/>
          <p:nvPr userDrawn="1"/>
        </p:nvSpPr>
        <p:spPr>
          <a:xfrm>
            <a:off x="4273006" y="6442754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D87E67-5766-6045-A850-F27C352B54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2087" y="6072186"/>
            <a:ext cx="540998" cy="5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85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9EA349-80C5-3143-AE6F-CD5AEAA7DEED}"/>
              </a:ext>
            </a:extLst>
          </p:cNvPr>
          <p:cNvSpPr/>
          <p:nvPr/>
        </p:nvSpPr>
        <p:spPr>
          <a:xfrm>
            <a:off x="0" y="-223837"/>
            <a:ext cx="12192000" cy="6114498"/>
          </a:xfrm>
          <a:prstGeom prst="rect">
            <a:avLst/>
          </a:prstGeom>
          <a:solidFill>
            <a:srgbClr val="0034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61BFBEE-AF1C-3847-8772-6EB70B483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538" y="6010467"/>
            <a:ext cx="2574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000" i="1" err="1">
                <a:solidFill>
                  <a:srgbClr val="00346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www.ariessys.com</a:t>
            </a:r>
            <a:endParaRPr lang="en-US" altLang="en-US" sz="2000">
              <a:solidFill>
                <a:srgbClr val="003462"/>
              </a:solidFill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CF58BF6-E76C-914C-B0F4-0BE004289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832350"/>
            <a:ext cx="60960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50 High Street, Suite 21</a:t>
            </a:r>
          </a:p>
          <a:p>
            <a:pPr algn="ctr">
              <a:lnSpc>
                <a:spcPct val="150000"/>
              </a:lnSpc>
            </a:pPr>
            <a:r>
              <a:rPr lang="en-US" altLang="en-US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North Andover, MA 01845 USA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AC73AF75-8F10-3D4E-9253-801A40605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887413"/>
            <a:ext cx="6729412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062348-93B2-A946-BE69-6F00EBF5FB06}"/>
              </a:ext>
            </a:extLst>
          </p:cNvPr>
          <p:cNvSpPr txBox="1"/>
          <p:nvPr userDrawn="1"/>
        </p:nvSpPr>
        <p:spPr>
          <a:xfrm>
            <a:off x="1819173" y="6510797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1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itle and Presenter Inform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82489A-BED5-494A-A040-3CDD61CFD6FF}"/>
              </a:ext>
            </a:extLst>
          </p:cNvPr>
          <p:cNvCxnSpPr>
            <a:cxnSpLocks/>
          </p:cNvCxnSpPr>
          <p:nvPr/>
        </p:nvCxnSpPr>
        <p:spPr>
          <a:xfrm>
            <a:off x="5122863" y="3554413"/>
            <a:ext cx="19462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8621A92-D102-7747-9172-272A3B97F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DFC62D-AEE3-A841-AA07-316784ABD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58963"/>
            <a:ext cx="10515600" cy="1090612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B4A8F-4A52-B24C-808B-CED2858BDD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159250"/>
            <a:ext cx="10515600" cy="50124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31E32A-9ED8-C549-85BC-077E8FAB98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81563"/>
            <a:ext cx="10515600" cy="50159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A39D8A7-8920-2047-956E-CF2F5BA6D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5604234"/>
            <a:ext cx="10515600" cy="50159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Email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754482-0089-3F41-B588-EA9AECF12515}"/>
              </a:ext>
            </a:extLst>
          </p:cNvPr>
          <p:cNvSpPr txBox="1"/>
          <p:nvPr userDrawn="1"/>
        </p:nvSpPr>
        <p:spPr>
          <a:xfrm>
            <a:off x="1819173" y="6510797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0" i="1" kern="1200">
                <a:solidFill>
                  <a:schemeClr val="tx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30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F3B700-A9AC-484B-BC9C-6686150F4C52}"/>
              </a:ext>
            </a:extLst>
          </p:cNvPr>
          <p:cNvSpPr/>
          <p:nvPr/>
        </p:nvSpPr>
        <p:spPr>
          <a:xfrm>
            <a:off x="-2" y="0"/>
            <a:ext cx="12192000" cy="5816771"/>
          </a:xfrm>
          <a:prstGeom prst="rect">
            <a:avLst/>
          </a:prstGeom>
          <a:solidFill>
            <a:srgbClr val="0034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2AD91-E23D-EB46-B85C-F1D0D80FB5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2269" y="4101388"/>
            <a:ext cx="9527458" cy="15873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CC3AE-D950-5440-BF2E-300E41E585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32830" y="465783"/>
            <a:ext cx="7526337" cy="33528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9F70B3-5EA4-EC4A-8F24-DD49A3FC25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9428" y="5845646"/>
            <a:ext cx="2673140" cy="647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B961D1-2997-9147-8A9B-80EB32B2C844}"/>
              </a:ext>
            </a:extLst>
          </p:cNvPr>
          <p:cNvSpPr txBox="1"/>
          <p:nvPr userDrawn="1"/>
        </p:nvSpPr>
        <p:spPr>
          <a:xfrm>
            <a:off x="1819173" y="6510797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7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3C4CFD-4728-C446-8D47-ED4A1A540F9F}"/>
              </a:ext>
            </a:extLst>
          </p:cNvPr>
          <p:cNvSpPr/>
          <p:nvPr/>
        </p:nvSpPr>
        <p:spPr>
          <a:xfrm>
            <a:off x="0" y="0"/>
            <a:ext cx="3924300" cy="7069138"/>
          </a:xfrm>
          <a:prstGeom prst="rect">
            <a:avLst/>
          </a:prstGeom>
          <a:solidFill>
            <a:srgbClr val="003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9CB879-4395-DC4E-A5E9-EF8BD0CBF1B7}"/>
              </a:ext>
            </a:extLst>
          </p:cNvPr>
          <p:cNvCxnSpPr>
            <a:cxnSpLocks/>
          </p:cNvCxnSpPr>
          <p:nvPr/>
        </p:nvCxnSpPr>
        <p:spPr>
          <a:xfrm>
            <a:off x="439738" y="3636963"/>
            <a:ext cx="9318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DB5C0D-EC85-634A-9662-AEF5DE34D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4559" y="334555"/>
            <a:ext cx="7276698" cy="55031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E6C91A-A9E1-6140-9CE2-631BC7FB08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917" y="4305110"/>
            <a:ext cx="2998403" cy="10754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F03EE3B5-53E9-7E4B-B419-F9B7ADA477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916" y="1949155"/>
            <a:ext cx="2998403" cy="1075400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2FDF3E-B0FC-3E4C-9BBA-B23EBE58BA11}"/>
              </a:ext>
            </a:extLst>
          </p:cNvPr>
          <p:cNvSpPr txBox="1"/>
          <p:nvPr userDrawn="1"/>
        </p:nvSpPr>
        <p:spPr>
          <a:xfrm>
            <a:off x="4273006" y="6442754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D445CD94-65B4-354F-B835-7EC9BF4F8C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8" y="6072188"/>
            <a:ext cx="7350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4A7734-4EA3-254E-B198-A3E173A94C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2087" y="6072186"/>
            <a:ext cx="540998" cy="5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1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FFF5E-6E16-DF46-AF4A-2C4DB7A7409B}"/>
              </a:ext>
            </a:extLst>
          </p:cNvPr>
          <p:cNvSpPr/>
          <p:nvPr/>
        </p:nvSpPr>
        <p:spPr>
          <a:xfrm>
            <a:off x="-119063" y="-87313"/>
            <a:ext cx="12441238" cy="1196976"/>
          </a:xfrm>
          <a:prstGeom prst="rect">
            <a:avLst/>
          </a:prstGeom>
          <a:solidFill>
            <a:srgbClr val="003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1AC7D26B-3E0E-2142-9C2B-FFFF339E0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8" y="6072188"/>
            <a:ext cx="7350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DB5C0D-EC85-634A-9662-AEF5DE34D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48111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2D112-EBE3-9546-9C24-9836A470C7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112" y="-87086"/>
            <a:ext cx="10515600" cy="1325563"/>
          </a:xfr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70B91-D183-1844-97E9-5CD3FCD646CA}"/>
              </a:ext>
            </a:extLst>
          </p:cNvPr>
          <p:cNvSpPr txBox="1"/>
          <p:nvPr userDrawn="1"/>
        </p:nvSpPr>
        <p:spPr>
          <a:xfrm>
            <a:off x="780324" y="6442754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B6BF05-CA5F-FD43-81DC-4C495FF5CC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2087" y="6072186"/>
            <a:ext cx="540998" cy="5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3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A8C778-896C-CC42-815C-938C3A758F0E}"/>
              </a:ext>
            </a:extLst>
          </p:cNvPr>
          <p:cNvSpPr/>
          <p:nvPr/>
        </p:nvSpPr>
        <p:spPr>
          <a:xfrm>
            <a:off x="0" y="0"/>
            <a:ext cx="3924300" cy="7069138"/>
          </a:xfrm>
          <a:prstGeom prst="rect">
            <a:avLst/>
          </a:prstGeom>
          <a:solidFill>
            <a:srgbClr val="003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DA785B-2D9A-F248-816F-64B777F5873C}"/>
              </a:ext>
            </a:extLst>
          </p:cNvPr>
          <p:cNvCxnSpPr>
            <a:cxnSpLocks/>
          </p:cNvCxnSpPr>
          <p:nvPr/>
        </p:nvCxnSpPr>
        <p:spPr>
          <a:xfrm>
            <a:off x="439738" y="3636963"/>
            <a:ext cx="9318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>
            <a:extLst>
              <a:ext uri="{FF2B5EF4-FFF2-40B4-BE49-F238E27FC236}">
                <a16:creationId xmlns:a16="http://schemas.microsoft.com/office/drawing/2014/main" id="{6767998D-27B6-4849-9651-C3DA96A251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38" y="6072188"/>
            <a:ext cx="7350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DB5C0D-EC85-634A-9662-AEF5DE34D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4559" y="334555"/>
            <a:ext cx="7276698" cy="55031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E6C91A-A9E1-6140-9CE2-631BC7FB08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917" y="4305110"/>
            <a:ext cx="2998403" cy="10754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F03EE3B5-53E9-7E4B-B419-F9B7ADA477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916" y="1949155"/>
            <a:ext cx="2998403" cy="1075400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2DE0FB-16AA-8B41-8685-FF00F93F2785}"/>
              </a:ext>
            </a:extLst>
          </p:cNvPr>
          <p:cNvSpPr/>
          <p:nvPr userDrawn="1"/>
        </p:nvSpPr>
        <p:spPr>
          <a:xfrm>
            <a:off x="339916" y="6545977"/>
            <a:ext cx="18501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0" i="0">
                <a:solidFill>
                  <a:schemeClr val="bg1">
                    <a:lumMod val="6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Proprietary &amp; Confidential</a:t>
            </a:r>
            <a:endParaRPr lang="en-US" sz="100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C422F-3B40-B34C-BAC5-498F16BA1AA3}"/>
              </a:ext>
            </a:extLst>
          </p:cNvPr>
          <p:cNvSpPr txBox="1"/>
          <p:nvPr userDrawn="1"/>
        </p:nvSpPr>
        <p:spPr>
          <a:xfrm>
            <a:off x="4273006" y="6442754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B97D3D-AF61-BA4D-AD3C-AA6A87AA8A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2087" y="6072186"/>
            <a:ext cx="540998" cy="5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3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u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101891F-573F-AF4C-A4D7-3D7CC45B0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1636713"/>
            <a:ext cx="340677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A9841F-113E-FA4A-9C6A-46090F110D1E}"/>
              </a:ext>
            </a:extLst>
          </p:cNvPr>
          <p:cNvSpPr/>
          <p:nvPr/>
        </p:nvSpPr>
        <p:spPr>
          <a:xfrm>
            <a:off x="-57150" y="-57150"/>
            <a:ext cx="666750" cy="6991350"/>
          </a:xfrm>
          <a:prstGeom prst="rect">
            <a:avLst/>
          </a:prstGeom>
          <a:solidFill>
            <a:srgbClr val="003462"/>
          </a:solidFill>
          <a:ln>
            <a:solidFill>
              <a:srgbClr val="00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41C392-B99F-FA4A-9F4D-5B58E5FA4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024" y="1956816"/>
            <a:ext cx="4553712" cy="1883664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rgbClr val="0034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Header Title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0E4853A-A406-7843-AB31-B5B0A890FDF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07088" y="4163646"/>
            <a:ext cx="4552950" cy="1193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 b="0" i="1">
                <a:solidFill>
                  <a:srgbClr val="0034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67E66B-BA44-2D4C-8EA5-DE0BB0BF7767}"/>
              </a:ext>
            </a:extLst>
          </p:cNvPr>
          <p:cNvSpPr txBox="1"/>
          <p:nvPr userDrawn="1"/>
        </p:nvSpPr>
        <p:spPr>
          <a:xfrm>
            <a:off x="780324" y="6500628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2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B189638-F42E-5D43-8A31-0DE11F6B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11350"/>
            <a:ext cx="31750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15C0BE-8111-4347-9325-8DF66DF07445}"/>
              </a:ext>
            </a:extLst>
          </p:cNvPr>
          <p:cNvSpPr/>
          <p:nvPr/>
        </p:nvSpPr>
        <p:spPr>
          <a:xfrm>
            <a:off x="-57150" y="-57150"/>
            <a:ext cx="666750" cy="6991350"/>
          </a:xfrm>
          <a:prstGeom prst="rect">
            <a:avLst/>
          </a:prstGeom>
          <a:solidFill>
            <a:srgbClr val="003462"/>
          </a:solidFill>
          <a:ln>
            <a:solidFill>
              <a:srgbClr val="00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41C392-B99F-FA4A-9F4D-5B58E5FA4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024" y="1956816"/>
            <a:ext cx="4553712" cy="1883664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rgbClr val="0034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Header Title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0E4853A-A406-7843-AB31-B5B0A890FDF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07088" y="4163646"/>
            <a:ext cx="4552950" cy="1193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 b="0" i="1">
                <a:solidFill>
                  <a:srgbClr val="0034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E31675-1A66-AF4D-A103-755FEF41022B}"/>
              </a:ext>
            </a:extLst>
          </p:cNvPr>
          <p:cNvSpPr txBox="1"/>
          <p:nvPr userDrawn="1"/>
        </p:nvSpPr>
        <p:spPr>
          <a:xfrm>
            <a:off x="780324" y="6500628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6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B8BF755-98AC-EF40-AF56-FD69C27E3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957388"/>
            <a:ext cx="3235325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2E862D-5DD4-454B-8A27-CFAD872ED53B}"/>
              </a:ext>
            </a:extLst>
          </p:cNvPr>
          <p:cNvSpPr/>
          <p:nvPr/>
        </p:nvSpPr>
        <p:spPr>
          <a:xfrm>
            <a:off x="-57150" y="-57150"/>
            <a:ext cx="666750" cy="6991350"/>
          </a:xfrm>
          <a:prstGeom prst="rect">
            <a:avLst/>
          </a:prstGeom>
          <a:solidFill>
            <a:srgbClr val="003462"/>
          </a:solidFill>
          <a:ln>
            <a:solidFill>
              <a:srgbClr val="003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41C392-B99F-FA4A-9F4D-5B58E5FA4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024" y="1956816"/>
            <a:ext cx="4553712" cy="1883664"/>
          </a:xfrm>
          <a:prstGeom prst="rect">
            <a:avLst/>
          </a:prstGeom>
        </p:spPr>
        <p:txBody>
          <a:bodyPr/>
          <a:lstStyle>
            <a:lvl1pPr algn="l">
              <a:defRPr b="1" i="0" baseline="0">
                <a:solidFill>
                  <a:srgbClr val="0034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Section Header Title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0E4853A-A406-7843-AB31-B5B0A890FDF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07088" y="4163646"/>
            <a:ext cx="4552950" cy="1193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 b="0" i="1">
                <a:solidFill>
                  <a:srgbClr val="00346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2CCA47-E6EA-0744-9751-D93A2DAEB9A3}"/>
              </a:ext>
            </a:extLst>
          </p:cNvPr>
          <p:cNvSpPr txBox="1"/>
          <p:nvPr userDrawn="1"/>
        </p:nvSpPr>
        <p:spPr>
          <a:xfrm>
            <a:off x="780324" y="6500628"/>
            <a:ext cx="855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0" i="1" kern="1200">
                <a:solidFill>
                  <a:schemeClr val="bg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+mn-ea"/>
                <a:cs typeface="+mn-cs"/>
              </a:rPr>
              <a:t>This material contains information that is intended for the recipient only and is not to be redistributed.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3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259F23-68FA-A545-80BA-6A06FF140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597FCD1-0229-B241-9F66-26A22D822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2BF17-61BA-034A-BE30-23852D405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FF3B80-ACCB-EB4E-B9FA-E2E763C501DB}" type="datetimeFigureOut">
              <a:rPr lang="en-US"/>
              <a:pPr>
                <a:defRPr/>
              </a:pPr>
              <a:t>5/24/22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5C3FA-6857-DF49-BB25-DC31B0A94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6F9C8-B780-4149-94FE-A33AB7E48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1759F1-6530-A246-811D-47D8BE453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2" r:id="rId14"/>
    <p:sldLayoutId id="2147483703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228600" indent="-228600" algn="l" rtl="0" eaLnBrk="1" fontAlgn="base" hangingPunct="1"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0111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18" Type="http://schemas.openxmlformats.org/officeDocument/2006/relationships/image" Target="../media/image26.emf"/><Relationship Id="rId26" Type="http://schemas.openxmlformats.org/officeDocument/2006/relationships/image" Target="../media/image34.emf"/><Relationship Id="rId3" Type="http://schemas.openxmlformats.org/officeDocument/2006/relationships/image" Target="../media/image11.emf"/><Relationship Id="rId21" Type="http://schemas.openxmlformats.org/officeDocument/2006/relationships/image" Target="../media/image29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17" Type="http://schemas.openxmlformats.org/officeDocument/2006/relationships/image" Target="../media/image25.emf"/><Relationship Id="rId25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emf"/><Relationship Id="rId20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24" Type="http://schemas.openxmlformats.org/officeDocument/2006/relationships/image" Target="../media/image32.emf"/><Relationship Id="rId5" Type="http://schemas.openxmlformats.org/officeDocument/2006/relationships/image" Target="../media/image13.emf"/><Relationship Id="rId15" Type="http://schemas.openxmlformats.org/officeDocument/2006/relationships/image" Target="../media/image23.emf"/><Relationship Id="rId23" Type="http://schemas.openxmlformats.org/officeDocument/2006/relationships/image" Target="../media/image31.emf"/><Relationship Id="rId10" Type="http://schemas.openxmlformats.org/officeDocument/2006/relationships/image" Target="../media/image18.emf"/><Relationship Id="rId19" Type="http://schemas.openxmlformats.org/officeDocument/2006/relationships/image" Target="../media/image27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emf"/><Relationship Id="rId22" Type="http://schemas.openxmlformats.org/officeDocument/2006/relationships/image" Target="../media/image30.emf"/><Relationship Id="rId27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CF04-499E-4748-80ED-2CC47E677B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9BE9E-AADF-CB49-B046-E4079899AE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20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FF44B-FFFE-0742-978D-C52623303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7ECFB-1077-4F4C-A742-2DFC2BCBCAF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77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B51-EBB6-0B4A-93EB-5AABE04D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270B-951D-EB4C-9C3E-991A8CFAB98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51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44EA8-FFF2-FE45-A89E-C1087280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3D3E7-A707-1044-BDF5-6EC559C6D65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9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7A776E-1370-5047-BA50-D36504A46E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1018A-D8D0-E74F-8868-57FF386324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22602F-9306-DC49-86AD-8FD630AC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7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8C0C87-D63F-E745-B456-4ADCA7528B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3A17E6-7786-F140-BCE9-55696A35B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98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65762E-49C4-7D49-89DB-DB83E6A5B8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FC614-3943-EC45-AE3E-CF5C02136D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1E1C6-6893-4544-AEC5-8C1A9BA9BA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2447DF-51F5-B745-9953-48FF9A5E0F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392611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488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2">
            <a:extLst>
              <a:ext uri="{FF2B5EF4-FFF2-40B4-BE49-F238E27FC236}">
                <a16:creationId xmlns:a16="http://schemas.microsoft.com/office/drawing/2014/main" id="{6DB9C5A9-12FD-C54F-8E9A-0C9D100064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3138" y="-87313"/>
            <a:ext cx="10515600" cy="1325563"/>
          </a:xfrm>
        </p:spPr>
        <p:txBody>
          <a:bodyPr/>
          <a:lstStyle/>
          <a:p>
            <a:r>
              <a:rPr lang="en-US" altLang="en-US"/>
              <a:t>Extra Icons</a:t>
            </a:r>
          </a:p>
        </p:txBody>
      </p:sp>
      <p:pic>
        <p:nvPicPr>
          <p:cNvPr id="47106" name="Picture 19">
            <a:extLst>
              <a:ext uri="{FF2B5EF4-FFF2-40B4-BE49-F238E27FC236}">
                <a16:creationId xmlns:a16="http://schemas.microsoft.com/office/drawing/2014/main" id="{D6F772F4-D86F-C144-8FC2-13724BAA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549400"/>
            <a:ext cx="24003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1">
            <a:extLst>
              <a:ext uri="{FF2B5EF4-FFF2-40B4-BE49-F238E27FC236}">
                <a16:creationId xmlns:a16="http://schemas.microsoft.com/office/drawing/2014/main" id="{F24DE3C3-8225-3C4B-969F-1F5737EEB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570163"/>
            <a:ext cx="788987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22">
            <a:extLst>
              <a:ext uri="{FF2B5EF4-FFF2-40B4-BE49-F238E27FC236}">
                <a16:creationId xmlns:a16="http://schemas.microsoft.com/office/drawing/2014/main" id="{0504FB67-9906-1E4D-A0B0-4D47E6444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609975"/>
            <a:ext cx="1011237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3">
            <a:extLst>
              <a:ext uri="{FF2B5EF4-FFF2-40B4-BE49-F238E27FC236}">
                <a16:creationId xmlns:a16="http://schemas.microsoft.com/office/drawing/2014/main" id="{62572D5C-8164-4C4F-997B-680A4C29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3590925"/>
            <a:ext cx="12192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4">
            <a:extLst>
              <a:ext uri="{FF2B5EF4-FFF2-40B4-BE49-F238E27FC236}">
                <a16:creationId xmlns:a16="http://schemas.microsoft.com/office/drawing/2014/main" id="{C161BAD0-4A7C-F648-A57E-B32633F7C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1404938"/>
            <a:ext cx="105727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25">
            <a:extLst>
              <a:ext uri="{FF2B5EF4-FFF2-40B4-BE49-F238E27FC236}">
                <a16:creationId xmlns:a16="http://schemas.microsoft.com/office/drawing/2014/main" id="{F87FA09F-83D1-B445-834F-40649011C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625850"/>
            <a:ext cx="9953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27">
            <a:extLst>
              <a:ext uri="{FF2B5EF4-FFF2-40B4-BE49-F238E27FC236}">
                <a16:creationId xmlns:a16="http://schemas.microsoft.com/office/drawing/2014/main" id="{AC5AD0CD-9233-5A40-A6E0-A30E664C9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330325"/>
            <a:ext cx="92233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28">
            <a:extLst>
              <a:ext uri="{FF2B5EF4-FFF2-40B4-BE49-F238E27FC236}">
                <a16:creationId xmlns:a16="http://schemas.microsoft.com/office/drawing/2014/main" id="{F9AF2F12-1525-9C49-B4F7-04439DA4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2470150"/>
            <a:ext cx="9413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29">
            <a:extLst>
              <a:ext uri="{FF2B5EF4-FFF2-40B4-BE49-F238E27FC236}">
                <a16:creationId xmlns:a16="http://schemas.microsoft.com/office/drawing/2014/main" id="{546EF40D-B2C3-E048-B65B-8522AAA0E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5122863"/>
            <a:ext cx="1346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30">
            <a:extLst>
              <a:ext uri="{FF2B5EF4-FFF2-40B4-BE49-F238E27FC236}">
                <a16:creationId xmlns:a16="http://schemas.microsoft.com/office/drawing/2014/main" id="{2974E957-8331-1442-9FDD-923416D59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5122863"/>
            <a:ext cx="12858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31">
            <a:extLst>
              <a:ext uri="{FF2B5EF4-FFF2-40B4-BE49-F238E27FC236}">
                <a16:creationId xmlns:a16="http://schemas.microsoft.com/office/drawing/2014/main" id="{0E8948DB-8E49-F548-95C6-AB86B9D2C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091113"/>
            <a:ext cx="1320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32">
            <a:extLst>
              <a:ext uri="{FF2B5EF4-FFF2-40B4-BE49-F238E27FC236}">
                <a16:creationId xmlns:a16="http://schemas.microsoft.com/office/drawing/2014/main" id="{AA229C1A-3BAB-8948-84AC-EA6BB091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5243513"/>
            <a:ext cx="123983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35">
            <a:extLst>
              <a:ext uri="{FF2B5EF4-FFF2-40B4-BE49-F238E27FC236}">
                <a16:creationId xmlns:a16="http://schemas.microsoft.com/office/drawing/2014/main" id="{7D06F685-4935-1D48-9C9E-830E9762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3448050"/>
            <a:ext cx="9763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36">
            <a:extLst>
              <a:ext uri="{FF2B5EF4-FFF2-40B4-BE49-F238E27FC236}">
                <a16:creationId xmlns:a16="http://schemas.microsoft.com/office/drawing/2014/main" id="{1FD18B21-B9A7-F040-AE61-336017A8E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3429000"/>
            <a:ext cx="10064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37">
            <a:extLst>
              <a:ext uri="{FF2B5EF4-FFF2-40B4-BE49-F238E27FC236}">
                <a16:creationId xmlns:a16="http://schemas.microsoft.com/office/drawing/2014/main" id="{5C63A63F-B40F-7948-B9A8-150289877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3781425"/>
            <a:ext cx="3444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Picture 38">
            <a:extLst>
              <a:ext uri="{FF2B5EF4-FFF2-40B4-BE49-F238E27FC236}">
                <a16:creationId xmlns:a16="http://schemas.microsoft.com/office/drawing/2014/main" id="{93D70A6A-7711-8C4F-960B-64929F6E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324100"/>
            <a:ext cx="784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2" name="Picture 39">
            <a:extLst>
              <a:ext uri="{FF2B5EF4-FFF2-40B4-BE49-F238E27FC236}">
                <a16:creationId xmlns:a16="http://schemas.microsoft.com/office/drawing/2014/main" id="{9F3914A2-1D78-8940-B2F5-E422129C7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1654175"/>
            <a:ext cx="12525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3" name="Picture 40">
            <a:extLst>
              <a:ext uri="{FF2B5EF4-FFF2-40B4-BE49-F238E27FC236}">
                <a16:creationId xmlns:a16="http://schemas.microsoft.com/office/drawing/2014/main" id="{F29CA768-36AF-C14C-8B49-B3FD9E6C1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3614738"/>
            <a:ext cx="10572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4" name="Picture 41">
            <a:extLst>
              <a:ext uri="{FF2B5EF4-FFF2-40B4-BE49-F238E27FC236}">
                <a16:creationId xmlns:a16="http://schemas.microsoft.com/office/drawing/2014/main" id="{E9C339C9-A4D0-D944-910B-B3BCE2E9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313" y="1670050"/>
            <a:ext cx="9715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5" name="Picture 43">
            <a:extLst>
              <a:ext uri="{FF2B5EF4-FFF2-40B4-BE49-F238E27FC236}">
                <a16:creationId xmlns:a16="http://schemas.microsoft.com/office/drawing/2014/main" id="{DC71F966-D52D-0141-9C8D-FB98DFCCF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8" y="1320800"/>
            <a:ext cx="1350962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6" name="Picture 45">
            <a:extLst>
              <a:ext uri="{FF2B5EF4-FFF2-40B4-BE49-F238E27FC236}">
                <a16:creationId xmlns:a16="http://schemas.microsoft.com/office/drawing/2014/main" id="{1F927E40-2BD3-C84C-96EC-CF9B6B8D6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443038"/>
            <a:ext cx="6302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48">
            <a:extLst>
              <a:ext uri="{FF2B5EF4-FFF2-40B4-BE49-F238E27FC236}">
                <a16:creationId xmlns:a16="http://schemas.microsoft.com/office/drawing/2014/main" id="{DD5660D7-5C0F-0D46-B2A9-172A98A7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4241800"/>
            <a:ext cx="3444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8" name="Picture 49">
            <a:extLst>
              <a:ext uri="{FF2B5EF4-FFF2-40B4-BE49-F238E27FC236}">
                <a16:creationId xmlns:a16="http://schemas.microsoft.com/office/drawing/2014/main" id="{EFB589A0-D2A2-C04B-B2C5-8314FDDA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313" y="3429000"/>
            <a:ext cx="124618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9" name="Picture 50">
            <a:extLst>
              <a:ext uri="{FF2B5EF4-FFF2-40B4-BE49-F238E27FC236}">
                <a16:creationId xmlns:a16="http://schemas.microsoft.com/office/drawing/2014/main" id="{7554E726-23AA-DC41-84F3-747B918C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3429000"/>
            <a:ext cx="1023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0" name="Picture 51">
            <a:extLst>
              <a:ext uri="{FF2B5EF4-FFF2-40B4-BE49-F238E27FC236}">
                <a16:creationId xmlns:a16="http://schemas.microsoft.com/office/drawing/2014/main" id="{A288DFB4-468F-7247-B730-9AE163A7F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025" y="5243513"/>
            <a:ext cx="213518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2">
            <a:extLst>
              <a:ext uri="{FF2B5EF4-FFF2-40B4-BE49-F238E27FC236}">
                <a16:creationId xmlns:a16="http://schemas.microsoft.com/office/drawing/2014/main" id="{7D3DD565-063B-EA4B-B005-795317632B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3138" y="-87313"/>
            <a:ext cx="10515600" cy="1325563"/>
          </a:xfrm>
        </p:spPr>
        <p:txBody>
          <a:bodyPr/>
          <a:lstStyle/>
          <a:p>
            <a:r>
              <a:rPr lang="en-US" altLang="en-US"/>
              <a:t>Aries Logos</a:t>
            </a:r>
          </a:p>
        </p:txBody>
      </p:sp>
      <p:pic>
        <p:nvPicPr>
          <p:cNvPr id="49154" name="Picture 3">
            <a:extLst>
              <a:ext uri="{FF2B5EF4-FFF2-40B4-BE49-F238E27FC236}">
                <a16:creationId xmlns:a16="http://schemas.microsoft.com/office/drawing/2014/main" id="{D67A193C-F373-C246-A0C8-7051866DD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65225"/>
            <a:ext cx="417195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>
            <a:extLst>
              <a:ext uri="{FF2B5EF4-FFF2-40B4-BE49-F238E27FC236}">
                <a16:creationId xmlns:a16="http://schemas.microsoft.com/office/drawing/2014/main" id="{398DD2EC-C202-8B4E-9DD9-8DC911FB4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88" y="1841500"/>
            <a:ext cx="209232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7">
            <a:extLst>
              <a:ext uri="{FF2B5EF4-FFF2-40B4-BE49-F238E27FC236}">
                <a16:creationId xmlns:a16="http://schemas.microsoft.com/office/drawing/2014/main" id="{84C07D21-A19C-424C-84E3-D58889BC1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41800"/>
            <a:ext cx="474027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9">
            <a:extLst>
              <a:ext uri="{FF2B5EF4-FFF2-40B4-BE49-F238E27FC236}">
                <a16:creationId xmlns:a16="http://schemas.microsoft.com/office/drawing/2014/main" id="{A0093313-B18C-FC40-9CFB-D0A9FBF4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4924425"/>
            <a:ext cx="6072187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1">
            <a:extLst>
              <a:ext uri="{FF2B5EF4-FFF2-40B4-BE49-F238E27FC236}">
                <a16:creationId xmlns:a16="http://schemas.microsoft.com/office/drawing/2014/main" id="{2F011186-99F6-744E-A3AE-F45038773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2009775"/>
            <a:ext cx="4740275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9DA7AF-CA47-104F-8E2A-81F8629376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380" y="3935413"/>
            <a:ext cx="3425459" cy="8290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D69718-E102-C441-B052-98FFBE046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Assets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B250A-5510-DB44-89E3-478468F3E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12" y="1712609"/>
            <a:ext cx="1496890" cy="1651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544042-5423-9942-83F2-D1B870B40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565" y="1592118"/>
            <a:ext cx="4616030" cy="146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3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78EDA-13D3-9F46-8A56-7C73329A7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A9F78-BB8D-5F42-820D-7376B437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A656E-B4FE-7646-B758-C867E6FB02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5A7BDC-F4B2-5048-8DDE-D74D246A7D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F6DF0-8008-D34A-A53A-2F2BED55F2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5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99F352-68D2-1A4A-9F1E-5A923DE8F3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B8DF2D-27EF-9E40-99C2-BDDE5256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Watermark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45E843CC-39C4-0740-B216-42ADFB9DF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98460" y="1668511"/>
            <a:ext cx="5758399" cy="466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320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0C9B2-FFD1-1244-9EC0-51FB2A9AEB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41719A-8AAC-9241-88B5-E3BC10B003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4245579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00AD89-08A6-0F43-BD99-7CEF4E52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Aries Systems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E5C53E4-9E0B-064D-848C-EB478E9CD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432299"/>
            <a:ext cx="10848280" cy="201251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Aries transforms and revolutionizes the delivery of high-value content to the world</a:t>
            </a:r>
            <a:r>
              <a:rPr lang="en-US" sz="2000" dirty="0"/>
              <a:t>. We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are committed to providing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highly customizable, flexible,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and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innovative workflow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solutions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designed to </a:t>
            </a:r>
            <a:r>
              <a:rPr lang="en-US" sz="2000" dirty="0"/>
              <a:t>help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enhance the discovery and dissemination of human knowledge.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B93A7E-066C-FE48-A34E-8483DEBF8EE9}"/>
              </a:ext>
            </a:extLst>
          </p:cNvPr>
          <p:cNvSpPr/>
          <p:nvPr/>
        </p:nvSpPr>
        <p:spPr>
          <a:xfrm>
            <a:off x="838199" y="3444813"/>
            <a:ext cx="7079168" cy="2753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Quick Facts: 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20000"/>
              </a:lnSpc>
              <a:buClr>
                <a:srgbClr val="0069A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HQ in North Andover, MA with 100+ global staff</a:t>
            </a:r>
          </a:p>
          <a:p>
            <a:pPr marL="285750" indent="-285750">
              <a:lnSpc>
                <a:spcPct val="120000"/>
              </a:lnSpc>
              <a:buClr>
                <a:srgbClr val="0069A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 leader serving over 8,500 publications including multinational publishers and learned societies</a:t>
            </a:r>
          </a:p>
          <a:p>
            <a:pPr marL="285750" indent="-285750">
              <a:lnSpc>
                <a:spcPct val="120000"/>
              </a:lnSpc>
              <a:buClr>
                <a:srgbClr val="0069A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Trusted partner offering dedicated 1:1 customer support</a:t>
            </a:r>
          </a:p>
          <a:p>
            <a:pPr marL="285750" indent="-285750">
              <a:lnSpc>
                <a:spcPct val="120000"/>
              </a:lnSpc>
              <a:buClr>
                <a:srgbClr val="0069A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Grounded on our core values: customer centric, quality, curiosity, collaboration, leadership &amp; accountability </a:t>
            </a:r>
          </a:p>
          <a:p>
            <a:pPr marL="285750" indent="-285750">
              <a:lnSpc>
                <a:spcPct val="120000"/>
              </a:lnSpc>
              <a:buClr>
                <a:srgbClr val="0069AA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209FF-8038-D54C-B030-35609737A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786" y="3055436"/>
            <a:ext cx="3875744" cy="29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5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1607F2-A8BD-C948-949F-3EA84639EB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6FAB6-1B68-3847-A792-93754F894E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0E7BB-6BE5-2B43-A148-01DF96775A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65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EF2323-9306-1440-AC65-81474E5267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8613A1-EC32-C44F-A5F4-973A4301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29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E4EBF2-C551-144A-8162-9FBCB7FA57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81D6A-9B2A-A648-BDB1-F79EA8297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AB95F-4827-6242-89A5-E295A993CC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06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4017-1E27-144B-A836-BBC1101A4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7F245-8492-F54E-92DB-B7325ABA4F2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0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AFF3B-80FA-8148-A5A0-F6F4D78B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77DCD-A257-1348-B6F0-FEB45DF4E30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31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ries Theme">
      <a:dk1>
        <a:srgbClr val="000000"/>
      </a:dk1>
      <a:lt1>
        <a:srgbClr val="FFFFFF"/>
      </a:lt1>
      <a:dk2>
        <a:srgbClr val="003462"/>
      </a:dk2>
      <a:lt2>
        <a:srgbClr val="A7A8AC"/>
      </a:lt2>
      <a:accent1>
        <a:srgbClr val="096FAF"/>
      </a:accent1>
      <a:accent2>
        <a:srgbClr val="462B6A"/>
      </a:accent2>
      <a:accent3>
        <a:srgbClr val="F15C5C"/>
      </a:accent3>
      <a:accent4>
        <a:srgbClr val="F26424"/>
      </a:accent4>
      <a:accent5>
        <a:srgbClr val="7BC580"/>
      </a:accent5>
      <a:accent6>
        <a:srgbClr val="FDBE10"/>
      </a:accent6>
      <a:hlink>
        <a:srgbClr val="096FAF"/>
      </a:hlink>
      <a:folHlink>
        <a:srgbClr val="FEFFFF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es System PPT Template 2021 [Repaired]" id="{D08BF1FE-75A8-4F4E-86A1-BE5D1079A5FF}" vid="{EF20D3BA-1891-FD4D-9376-8312FF9B30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ries Theme">
    <a:dk1>
      <a:srgbClr val="000000"/>
    </a:dk1>
    <a:lt1>
      <a:srgbClr val="FFFFFF"/>
    </a:lt1>
    <a:dk2>
      <a:srgbClr val="003462"/>
    </a:dk2>
    <a:lt2>
      <a:srgbClr val="A7A8AC"/>
    </a:lt2>
    <a:accent1>
      <a:srgbClr val="096FAF"/>
    </a:accent1>
    <a:accent2>
      <a:srgbClr val="462B6A"/>
    </a:accent2>
    <a:accent3>
      <a:srgbClr val="F15C5C"/>
    </a:accent3>
    <a:accent4>
      <a:srgbClr val="F26424"/>
    </a:accent4>
    <a:accent5>
      <a:srgbClr val="7BC580"/>
    </a:accent5>
    <a:accent6>
      <a:srgbClr val="FDBE10"/>
    </a:accent6>
    <a:hlink>
      <a:srgbClr val="096FAF"/>
    </a:hlink>
    <a:folHlink>
      <a:srgbClr val="FEFF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682BDD652B646AA2AD0E349AFAF7D" ma:contentTypeVersion="2" ma:contentTypeDescription="Create a new document." ma:contentTypeScope="" ma:versionID="e56be51ce5ddb0d891f12743f9a58cfb">
  <xsd:schema xmlns:xsd="http://www.w3.org/2001/XMLSchema" xmlns:xs="http://www.w3.org/2001/XMLSchema" xmlns:p="http://schemas.microsoft.com/office/2006/metadata/properties" xmlns:ns2="b7a71abf-df25-4077-a81c-7ccdf2455004" targetNamespace="http://schemas.microsoft.com/office/2006/metadata/properties" ma:root="true" ma:fieldsID="aaa42c5eeaad15f31528b8b21f371286" ns2:_="">
    <xsd:import namespace="b7a71abf-df25-4077-a81c-7ccdf2455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71abf-df25-4077-a81c-7ccdf2455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E21DBD-ED73-4483-8EF1-204105214E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D062A3-D64E-45CF-A9AA-36EF03D0AA2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4006370-5999-4BB2-A89C-8545F9CBC01D}">
  <ds:schemaRefs>
    <ds:schemaRef ds:uri="b7a71abf-df25-4077-a81c-7ccdf24550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102</Words>
  <Application>Microsoft Macintosh PowerPoint</Application>
  <PresentationFormat>Widescreen</PresentationFormat>
  <Paragraphs>13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About Aries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Icons</vt:lpstr>
      <vt:lpstr>Aries Logos</vt:lpstr>
      <vt:lpstr>Other Assets</vt:lpstr>
      <vt:lpstr>Watermark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Brianna Bowen</dc:creator>
  <cp:lastModifiedBy>Alison Sousa</cp:lastModifiedBy>
  <cp:revision>8</cp:revision>
  <dcterms:created xsi:type="dcterms:W3CDTF">2021-05-06T20:02:20Z</dcterms:created>
  <dcterms:modified xsi:type="dcterms:W3CDTF">2022-05-24T18:14:38Z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0x010100D01682BDD652B646AA2AD0E349AFAF7D</vt:lpwstr>
  </property>
</Properties>
</file>