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2" r:id="rId18"/>
    <p:sldId id="383" r:id="rId19"/>
    <p:sldId id="367" r:id="rId20"/>
    <p:sldId id="274" r:id="rId21"/>
    <p:sldId id="384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D49FD-E3C2-3B61-2FA6-A3021BC738A0}" v="15" dt="2021-07-13T18:51:2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7/13/21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7/13/21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0CC4D8-F99B-0842-B647-F5D7780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8000"/>
            <a:ext cx="64087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err="1"/>
              <a:t>www.ariessys.com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F8AB-4B9A-0E43-9FE5-61CFC5EC603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A3B5D-5CCD-754C-9FD2-5A4CB918AEE4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A3F7D-1122-4048-A722-4BF811F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BE7A-4052-9346-88F6-25B7DF71005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3CB8-451E-3A47-9356-3384EBCB24F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99582-0796-5C48-B539-252664FE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/>
              <a:t>Contact information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AE12-67BB-3C44-B686-8D902A7CEB5C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3AF75-8F10-3D4E-9253-801A406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887413"/>
            <a:ext cx="67294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62348-93B2-A946-BE69-6F00EBF5FB06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54482-0089-3F41-B588-EA9AECF12515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70B3-5EA4-EC4A-8F24-DD49A3FC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28" y="5845646"/>
            <a:ext cx="2673140" cy="647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961D1-2997-9147-8A9B-80EB32B2C844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540A4AC-10B2-7F41-A100-3DD903E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DF3E-B0FC-3E4C-9BBA-B23EBE58BA11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C7D26B-3E0E-2142-9C2B-FFFF339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0B91-D183-1844-97E9-5CD3FCD646CA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767998D-27B6-4849-9651-C3DA96A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C422F-3B40-B34C-BAC5-498F16BA1AA3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E66B-BA44-2D4C-8EA5-DE0BB0BF7767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1675-1A66-AF4D-A103-755FEF41022B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CCA47-E6EA-0744-9751-D93A2DAEB9A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2" ma:contentTypeDescription="Create a new document." ma:contentTypeScope="" ma:versionID="e56be51ce5ddb0d891f12743f9a58cfb">
  <xsd:schema xmlns:xsd="http://www.w3.org/2001/XMLSchema" xmlns:xs="http://www.w3.org/2001/XMLSchema" xmlns:p="http://schemas.microsoft.com/office/2006/metadata/properties" xmlns:ns2="b7a71abf-df25-4077-a81c-7ccdf2455004" targetNamespace="http://schemas.microsoft.com/office/2006/metadata/properties" ma:root="true" ma:fieldsID="aaa42c5eeaad15f31528b8b21f371286" ns2:_="">
    <xsd:import namespace="b7a71abf-df25-4077-a81c-7ccdf2455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1abf-df25-4077-a81c-7ccdf245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21DBD-ED73-4483-8EF1-204105214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062A3-D64E-45CF-A9AA-36EF03D0AA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006370-5999-4BB2-A89C-8545F9CBC01D}">
  <ds:schemaRefs>
    <ds:schemaRef ds:uri="b7a71abf-df25-4077-a81c-7ccdf2455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Macintosh PowerPoint</Application>
  <PresentationFormat>Widescreen</PresentationFormat>
  <Paragraphs>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Alison Sousa</cp:lastModifiedBy>
  <cp:revision>2</cp:revision>
  <dcterms:created xsi:type="dcterms:W3CDTF">2021-05-06T20:02:20Z</dcterms:created>
  <dcterms:modified xsi:type="dcterms:W3CDTF">2021-07-13T19:13:07Z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</Properties>
</file>