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2" r:id="rId18"/>
    <p:sldId id="383" r:id="rId19"/>
    <p:sldId id="367" r:id="rId20"/>
    <p:sldId id="274" r:id="rId21"/>
    <p:sldId id="384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4151"/>
  </p:normalViewPr>
  <p:slideViewPr>
    <p:cSldViewPr snapToGrid="0" snapToObjects="1">
      <p:cViewPr varScale="1">
        <p:scale>
          <a:sx n="131" d="100"/>
          <a:sy n="131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7/13/21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7/13/21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0CC4D8-F99B-0842-B647-F5D77803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08000"/>
            <a:ext cx="640873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dirty="0" err="1"/>
              <a:t>www.ariessys.com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464497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EF1C6-639D-8B4D-BB68-CF9699877868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7568B-BF7E-5E48-BEDB-9B37C2E56492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67A3F7D-1122-4048-A722-4BF811F0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02A41-2612-8A46-9911-E6138E60473C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F8733-8B32-0D48-9DEE-25BC2341DA75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B99582-0796-5C48-B539-252664FE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0A55A-5C04-1B46-B6B1-77DAD8602689}"/>
              </a:ext>
            </a:extLst>
          </p:cNvPr>
          <p:cNvSpPr txBox="1"/>
          <p:nvPr userDrawn="1"/>
        </p:nvSpPr>
        <p:spPr>
          <a:xfrm>
            <a:off x="4292865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 dirty="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C73AF75-8F10-3D4E-9253-801A406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887413"/>
            <a:ext cx="6729412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847CE-B08D-4240-B939-8F998CDF973A}"/>
              </a:ext>
            </a:extLst>
          </p:cNvPr>
          <p:cNvSpPr txBox="1"/>
          <p:nvPr userDrawn="1"/>
        </p:nvSpPr>
        <p:spPr>
          <a:xfrm>
            <a:off x="1819173" y="6464497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0780B-7820-D845-AD3E-E5926BB1E8EF}"/>
              </a:ext>
            </a:extLst>
          </p:cNvPr>
          <p:cNvSpPr txBox="1"/>
          <p:nvPr userDrawn="1"/>
        </p:nvSpPr>
        <p:spPr>
          <a:xfrm>
            <a:off x="1819174" y="6390104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F70B3-5EA4-EC4A-8F24-DD49A3FC2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28" y="5845646"/>
            <a:ext cx="2673140" cy="647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29BFA-7AC2-9D4D-80B1-333CB513DC14}"/>
              </a:ext>
            </a:extLst>
          </p:cNvPr>
          <p:cNvSpPr txBox="1"/>
          <p:nvPr userDrawn="1"/>
        </p:nvSpPr>
        <p:spPr>
          <a:xfrm>
            <a:off x="1819172" y="6488668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E540A4AC-10B2-7F41-A100-3DD903E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57A41-95D0-1743-8505-81B2B58FB050}"/>
              </a:ext>
            </a:extLst>
          </p:cNvPr>
          <p:cNvSpPr txBox="1"/>
          <p:nvPr userDrawn="1"/>
        </p:nvSpPr>
        <p:spPr>
          <a:xfrm>
            <a:off x="4206238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AC7D26B-3E0E-2142-9C2B-FFFF339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D6C6E-1859-A241-AE22-9F7A871542C4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>
            <a:extLst>
              <a:ext uri="{FF2B5EF4-FFF2-40B4-BE49-F238E27FC236}">
                <a16:creationId xmlns:a16="http://schemas.microsoft.com/office/drawing/2014/main" id="{6767998D-27B6-4849-9651-C3DA96A2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6072188"/>
            <a:ext cx="7350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D1C37-2424-DC4C-A258-68DFA635BC59}"/>
              </a:ext>
            </a:extLst>
          </p:cNvPr>
          <p:cNvSpPr txBox="1"/>
          <p:nvPr userDrawn="1"/>
        </p:nvSpPr>
        <p:spPr>
          <a:xfrm>
            <a:off x="4206238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3D94A-E6DE-3649-AC57-0EC4435FD3CA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6A570-5473-3448-B5AC-5D60FC79E6B1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CE130-94D2-EF4F-BE7E-EB8F64A9C633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7/13/21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18" Type="http://schemas.openxmlformats.org/officeDocument/2006/relationships/image" Target="../media/image24.emf"/><Relationship Id="rId26" Type="http://schemas.openxmlformats.org/officeDocument/2006/relationships/image" Target="../media/image32.emf"/><Relationship Id="rId3" Type="http://schemas.openxmlformats.org/officeDocument/2006/relationships/image" Target="../media/image9.emf"/><Relationship Id="rId21" Type="http://schemas.openxmlformats.org/officeDocument/2006/relationships/image" Target="../media/image27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24" Type="http://schemas.openxmlformats.org/officeDocument/2006/relationships/image" Target="../media/image30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23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image" Target="../media/image25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Relationship Id="rId22" Type="http://schemas.openxmlformats.org/officeDocument/2006/relationships/image" Target="../media/image28.emf"/><Relationship Id="rId27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0" ma:contentTypeDescription="Create a new document." ma:contentTypeScope="" ma:versionID="fe6a5fceb154314acca44a40bd2363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12E3AC-CE89-4AD4-9AAF-431D0446A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EC45FB-FD35-412E-972D-F202F7D566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F050F9-9841-4885-A738-E96D2ABA83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7</Words>
  <Application>Microsoft Macintosh PowerPoint</Application>
  <PresentationFormat>Widescreen</PresentationFormat>
  <Paragraphs>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Alison Sousa</cp:lastModifiedBy>
  <cp:revision>9</cp:revision>
  <dcterms:created xsi:type="dcterms:W3CDTF">2021-05-06T20:02:20Z</dcterms:created>
  <dcterms:modified xsi:type="dcterms:W3CDTF">2021-07-13T19:13:24Z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</Properties>
</file>