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2" r:id="rId15"/>
    <p:sldId id="383" r:id="rId16"/>
    <p:sldId id="367" r:id="rId17"/>
    <p:sldId id="274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na Bowen" initials="" lastIdx="13" clrIdx="0"/>
  <p:cmAuthor id="2" name="Aimee DesRoches" initials="" lastIdx="11" clrIdx="1"/>
  <p:cmAuthor id="3" name="Unknown User1" initials="Unknown User1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/>
    <p:restoredTop sz="94151"/>
  </p:normalViewPr>
  <p:slideViewPr>
    <p:cSldViewPr snapToGrid="0" snapToObjects="1">
      <p:cViewPr varScale="1">
        <p:scale>
          <a:sx n="86" d="100"/>
          <a:sy n="86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08D535-583A-D64A-8A55-756AAED31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92B15-18CE-324B-85B7-3F066F4984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CBF30C-C858-CF4F-A2EE-5FCF172247C7}" type="datetimeFigureOut">
              <a:rPr lang="en-US"/>
              <a:pPr>
                <a:defRPr/>
              </a:pPr>
              <a:t>5/14/21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10894-A712-EB45-A9A4-D305CAD69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7F45A-FCA1-6E4F-B179-AE52C657B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7B8720-14E0-3D4C-A4CA-B8ED7B80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4CC635-4006-CA4C-A7C2-3C529BEEF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3321C-1990-2940-8E52-7E1CD0B374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844CAB-6D55-8D43-A67E-DD050D68C81F}" type="datetimeFigureOut">
              <a:rPr lang="en-US"/>
              <a:pPr>
                <a:defRPr/>
              </a:pPr>
              <a:t>5/14/21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DB1E8B-EA45-0849-8838-547E323C52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39AB5E-57C1-1F41-B274-EC936EB24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C8632-5427-B64E-9684-FBFA7072F5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FE322-4EBA-0A4C-80B9-255DEF3C1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EFB156-BC77-5C4E-97C5-0EEE590E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DC417053-0386-2F43-B61E-E8E60C17B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7DB8DCF1-BEB0-D447-A8C7-6AB32496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6FE50C69-674D-E842-B929-5A52A6694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D1213-DFDD-9448-8461-84565E36278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02DCC5BF-480C-3841-BF28-1AF1DF133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43A58391-8AA4-C545-94B3-DCD3EB213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657E7BD-4A01-334B-A259-511E4AF79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AFB81-7EB5-5042-9A5C-56CD0C1AB2C1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C82B74-FC74-E842-80C3-7989AA2F7FEA}"/>
              </a:ext>
            </a:extLst>
          </p:cNvPr>
          <p:cNvSpPr/>
          <p:nvPr/>
        </p:nvSpPr>
        <p:spPr>
          <a:xfrm>
            <a:off x="-92075" y="-211138"/>
            <a:ext cx="12376150" cy="6288088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D0CC4D8-F99B-0842-B647-F5D77803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508000"/>
            <a:ext cx="640873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9994A6-0C14-5547-861E-B2401616999A}"/>
              </a:ext>
            </a:extLst>
          </p:cNvPr>
          <p:cNvCxnSpPr>
            <a:cxnSpLocks/>
          </p:cNvCxnSpPr>
          <p:nvPr/>
        </p:nvCxnSpPr>
        <p:spPr>
          <a:xfrm>
            <a:off x="5630863" y="4445000"/>
            <a:ext cx="93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45DF4B-5267-754A-8683-FCC8CB9FF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6677" y="4524606"/>
            <a:ext cx="9144000" cy="1128227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Publish Faster. Publish Smarter.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7AE90-7F7C-C743-A105-054087636E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6324468"/>
            <a:ext cx="9144000" cy="4732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i="1" dirty="0" err="1"/>
              <a:t>www.ariessys.com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D2F205E-363E-8B40-93A8-55F0601C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309813"/>
            <a:ext cx="38227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4B3770-96A5-454C-BB74-FCBF8A77B098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394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27AA01E-5C98-8A42-AC93-C27C503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293938"/>
            <a:ext cx="35782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694B9-AD44-7641-A080-B1C88549D9FF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0445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_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5B5A27-63F8-1F4F-BB52-8AF3CE0CF14D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8A2AB7-DB32-4A48-8667-84C96FDC13E4}"/>
              </a:ext>
            </a:extLst>
          </p:cNvPr>
          <p:cNvSpPr txBox="1">
            <a:spLocks/>
          </p:cNvSpPr>
          <p:nvPr/>
        </p:nvSpPr>
        <p:spPr>
          <a:xfrm>
            <a:off x="1144588" y="155575"/>
            <a:ext cx="9902825" cy="7604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67A3F7D-1122-4048-A722-4BF811F0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D8D2-BE7B-6E4B-9B73-E32D8DA52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7676"/>
            <a:ext cx="5181600" cy="46907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92C11-C76C-6748-B4B2-7F3184FBB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7677"/>
            <a:ext cx="5181600" cy="4690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D2F261-6363-854C-9E81-7444B5C66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6659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Large Graphic (No Aries Footer Log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BFD1B-0784-8346-A362-82FD8964851E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B74D6-2AA6-D141-A808-9E4A2F6423EA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8C1840-6C26-D24C-AC98-83A99839D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7C59CE-185E-3548-88BC-2024537DF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9334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D95F72-178A-1440-B8BD-EC8698AF2831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F73B42-2D3D-FD4D-B7F8-44CF81C60AAF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4B99582-0796-5C48-B539-252664FE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4559" y="3475511"/>
            <a:ext cx="4389974" cy="1904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1"/>
            <a:r>
              <a:rPr lang="en-US" dirty="0"/>
              <a:t>Contact information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Stay Connected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ACCF0-A9BA-8C4C-84C2-18402E6DCF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1095" y="2129310"/>
            <a:ext cx="2730508" cy="3251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538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EA349-80C5-3143-AE6F-CD5AEAA7DEED}"/>
              </a:ext>
            </a:extLst>
          </p:cNvPr>
          <p:cNvSpPr/>
          <p:nvPr/>
        </p:nvSpPr>
        <p:spPr>
          <a:xfrm>
            <a:off x="0" y="0"/>
            <a:ext cx="12192000" cy="6124575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61BFBEE-AF1C-3847-8772-6EB70B48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6281738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rgbClr val="0034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www.ariessys.com</a:t>
            </a:r>
            <a:endParaRPr lang="en-US" altLang="en-US" sz="2000">
              <a:solidFill>
                <a:srgbClr val="003462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CF58BF6-E76C-914C-B0F4-0BE00428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65688"/>
            <a:ext cx="60960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 High Street, Suite 21</a:t>
            </a:r>
          </a:p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North Andover, MA 01845 USA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C73AF75-8F10-3D4E-9253-801A4060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887413"/>
            <a:ext cx="6729412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2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and Presenter Inform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82489A-BED5-494A-A040-3CDD61CFD6FF}"/>
              </a:ext>
            </a:extLst>
          </p:cNvPr>
          <p:cNvCxnSpPr>
            <a:cxnSpLocks/>
          </p:cNvCxnSpPr>
          <p:nvPr/>
        </p:nvCxnSpPr>
        <p:spPr>
          <a:xfrm>
            <a:off x="5122863" y="3554413"/>
            <a:ext cx="1946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621A92-D102-7747-9172-272A3B97F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DFC62D-AEE3-A841-AA07-316784ABD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8963"/>
            <a:ext cx="10515600" cy="109061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B4A8F-4A52-B24C-808B-CED2858BD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159250"/>
            <a:ext cx="10515600" cy="5012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31E32A-9ED8-C549-85BC-077E8FAB9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81563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A39D8A7-8920-2047-956E-CF2F5BA6D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604234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Email</a:t>
            </a:r>
          </a:p>
        </p:txBody>
      </p:sp>
    </p:spTree>
    <p:extLst>
      <p:ext uri="{BB962C8B-B14F-4D97-AF65-F5344CB8AC3E}">
        <p14:creationId xmlns:p14="http://schemas.microsoft.com/office/powerpoint/2010/main" val="245993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3B700-A9AC-484B-BC9C-6686150F4C52}"/>
              </a:ext>
            </a:extLst>
          </p:cNvPr>
          <p:cNvSpPr/>
          <p:nvPr/>
        </p:nvSpPr>
        <p:spPr>
          <a:xfrm>
            <a:off x="0" y="0"/>
            <a:ext cx="12192000" cy="6124575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2AD91-E23D-EB46-B85C-F1D0D80FB5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270" y="4284365"/>
            <a:ext cx="9527458" cy="1587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CC3AE-D950-5440-BF2E-300E41E5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32830" y="465783"/>
            <a:ext cx="7526337" cy="33528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F70B3-5EA4-EC4A-8F24-DD49A3FC2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428" y="6168819"/>
            <a:ext cx="2673140" cy="6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3C4CFD-4728-C446-8D47-ED4A1A540F9F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9CB879-4395-DC4E-A5E9-EF8BD0CBF1B7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E540A4AC-10B2-7F41-A100-3DD903E0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576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FFF5E-6E16-DF46-AF4A-2C4DB7A7409B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AC7D26B-3E0E-2142-9C2B-FFFF339E0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2D112-EBE3-9546-9C24-9836A470C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993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A8C778-896C-CC42-815C-938C3A758F0E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DA785B-2D9A-F248-816F-64B777F5873C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6767998D-27B6-4849-9651-C3DA96A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7613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101891F-573F-AF4C-A4D7-3D7CC45B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636713"/>
            <a:ext cx="34067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A9841F-113E-FA4A-9C6A-46090F110D1E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9122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B189638-F42E-5D43-8A31-0DE11F6B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911350"/>
            <a:ext cx="3175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5C0BE-8111-4347-9325-8DF66DF07445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3816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B8BF755-98AC-EF40-AF56-FD69C27E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57388"/>
            <a:ext cx="32353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2E862D-5DD4-454B-8A27-CFAD872ED53B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59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259F23-68FA-A545-80BA-6A06FF140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97FCD1-0229-B241-9F66-26A22D822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BF17-61BA-034A-BE30-23852D405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FF3B80-ACCB-EB4E-B9FA-E2E763C501DB}" type="datetimeFigureOut">
              <a:rPr lang="en-US"/>
              <a:pPr>
                <a:defRPr/>
              </a:pPr>
              <a:t>5/14/21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C3FA-6857-DF49-BB25-DC31B0A94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F9C8-B780-4149-94FE-A33AB7E48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759F1-6530-A246-811D-47D8BE453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2" r:id="rId14"/>
    <p:sldLayoutId id="214748370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26" Type="http://schemas.openxmlformats.org/officeDocument/2006/relationships/image" Target="../media/image32.emf"/><Relationship Id="rId3" Type="http://schemas.openxmlformats.org/officeDocument/2006/relationships/image" Target="../media/image9.emf"/><Relationship Id="rId21" Type="http://schemas.openxmlformats.org/officeDocument/2006/relationships/image" Target="../media/image27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5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24" Type="http://schemas.openxmlformats.org/officeDocument/2006/relationships/image" Target="../media/image30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emf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Relationship Id="rId22" Type="http://schemas.openxmlformats.org/officeDocument/2006/relationships/image" Target="../media/image28.emf"/><Relationship Id="rId27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CF04-499E-4748-80ED-2CC47E677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9BE9E-AADF-CB49-B046-E4079899A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B51-EBB6-0B4A-93EB-5AABE04D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270B-951D-EB4C-9C3E-991A8CFAB9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4EA8-FFF2-FE45-A89E-C1087280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D3E7-A707-1044-BDF5-6EC559C6D6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A776E-1370-5047-BA50-D36504A46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018A-D8D0-E74F-8868-57FF38632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22602F-9306-DC49-86AD-8FD630AC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7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8C0C87-D63F-E745-B456-4ADCA7528B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3A17E6-7786-F140-BCE9-55696A35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5762E-49C4-7D49-89DB-DB83E6A5B8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FC614-3943-EC45-AE3E-CF5C02136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E1C6-6893-4544-AEC5-8C1A9BA9B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2447DF-51F5-B745-9953-48FF9A5E0F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9261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8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6DB9C5A9-12FD-C54F-8E9A-0C9D10006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Extra Icons</a:t>
            </a:r>
          </a:p>
        </p:txBody>
      </p:sp>
      <p:pic>
        <p:nvPicPr>
          <p:cNvPr id="47106" name="Picture 19">
            <a:extLst>
              <a:ext uri="{FF2B5EF4-FFF2-40B4-BE49-F238E27FC236}">
                <a16:creationId xmlns:a16="http://schemas.microsoft.com/office/drawing/2014/main" id="{D6F772F4-D86F-C144-8FC2-13724BAA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49400"/>
            <a:ext cx="24003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1">
            <a:extLst>
              <a:ext uri="{FF2B5EF4-FFF2-40B4-BE49-F238E27FC236}">
                <a16:creationId xmlns:a16="http://schemas.microsoft.com/office/drawing/2014/main" id="{F24DE3C3-8225-3C4B-969F-1F5737EE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570163"/>
            <a:ext cx="7889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2">
            <a:extLst>
              <a:ext uri="{FF2B5EF4-FFF2-40B4-BE49-F238E27FC236}">
                <a16:creationId xmlns:a16="http://schemas.microsoft.com/office/drawing/2014/main" id="{0504FB67-9906-1E4D-A0B0-4D47E644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09975"/>
            <a:ext cx="10112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3">
            <a:extLst>
              <a:ext uri="{FF2B5EF4-FFF2-40B4-BE49-F238E27FC236}">
                <a16:creationId xmlns:a16="http://schemas.microsoft.com/office/drawing/2014/main" id="{62572D5C-8164-4C4F-997B-680A4C29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590925"/>
            <a:ext cx="1219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4">
            <a:extLst>
              <a:ext uri="{FF2B5EF4-FFF2-40B4-BE49-F238E27FC236}">
                <a16:creationId xmlns:a16="http://schemas.microsoft.com/office/drawing/2014/main" id="{C161BAD0-4A7C-F648-A57E-B32633F7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404938"/>
            <a:ext cx="10572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5">
            <a:extLst>
              <a:ext uri="{FF2B5EF4-FFF2-40B4-BE49-F238E27FC236}">
                <a16:creationId xmlns:a16="http://schemas.microsoft.com/office/drawing/2014/main" id="{F87FA09F-83D1-B445-834F-40649011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625850"/>
            <a:ext cx="9953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7">
            <a:extLst>
              <a:ext uri="{FF2B5EF4-FFF2-40B4-BE49-F238E27FC236}">
                <a16:creationId xmlns:a16="http://schemas.microsoft.com/office/drawing/2014/main" id="{AC5AD0CD-9233-5A40-A6E0-A30E664C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1330325"/>
            <a:ext cx="9223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8">
            <a:extLst>
              <a:ext uri="{FF2B5EF4-FFF2-40B4-BE49-F238E27FC236}">
                <a16:creationId xmlns:a16="http://schemas.microsoft.com/office/drawing/2014/main" id="{F9AF2F12-1525-9C49-B4F7-04439D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2470150"/>
            <a:ext cx="9413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29">
            <a:extLst>
              <a:ext uri="{FF2B5EF4-FFF2-40B4-BE49-F238E27FC236}">
                <a16:creationId xmlns:a16="http://schemas.microsoft.com/office/drawing/2014/main" id="{546EF40D-B2C3-E048-B65B-8522AAA0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122863"/>
            <a:ext cx="1346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30">
            <a:extLst>
              <a:ext uri="{FF2B5EF4-FFF2-40B4-BE49-F238E27FC236}">
                <a16:creationId xmlns:a16="http://schemas.microsoft.com/office/drawing/2014/main" id="{2974E957-8331-1442-9FDD-923416D5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5122863"/>
            <a:ext cx="12858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31">
            <a:extLst>
              <a:ext uri="{FF2B5EF4-FFF2-40B4-BE49-F238E27FC236}">
                <a16:creationId xmlns:a16="http://schemas.microsoft.com/office/drawing/2014/main" id="{0E8948DB-8E49-F548-95C6-AB86B9D2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5091113"/>
            <a:ext cx="132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32">
            <a:extLst>
              <a:ext uri="{FF2B5EF4-FFF2-40B4-BE49-F238E27FC236}">
                <a16:creationId xmlns:a16="http://schemas.microsoft.com/office/drawing/2014/main" id="{AA229C1A-3BAB-8948-84AC-EA6BB091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243513"/>
            <a:ext cx="12398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35">
            <a:extLst>
              <a:ext uri="{FF2B5EF4-FFF2-40B4-BE49-F238E27FC236}">
                <a16:creationId xmlns:a16="http://schemas.microsoft.com/office/drawing/2014/main" id="{7D06F685-4935-1D48-9C9E-830E9762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448050"/>
            <a:ext cx="9763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36">
            <a:extLst>
              <a:ext uri="{FF2B5EF4-FFF2-40B4-BE49-F238E27FC236}">
                <a16:creationId xmlns:a16="http://schemas.microsoft.com/office/drawing/2014/main" id="{1FD18B21-B9A7-F040-AE61-336017A8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429000"/>
            <a:ext cx="10064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37">
            <a:extLst>
              <a:ext uri="{FF2B5EF4-FFF2-40B4-BE49-F238E27FC236}">
                <a16:creationId xmlns:a16="http://schemas.microsoft.com/office/drawing/2014/main" id="{5C63A63F-B40F-7948-B9A8-15028987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781425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38">
            <a:extLst>
              <a:ext uri="{FF2B5EF4-FFF2-40B4-BE49-F238E27FC236}">
                <a16:creationId xmlns:a16="http://schemas.microsoft.com/office/drawing/2014/main" id="{93D70A6A-7711-8C4F-960B-64929F6E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324100"/>
            <a:ext cx="784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39">
            <a:extLst>
              <a:ext uri="{FF2B5EF4-FFF2-40B4-BE49-F238E27FC236}">
                <a16:creationId xmlns:a16="http://schemas.microsoft.com/office/drawing/2014/main" id="{9F3914A2-1D78-8940-B2F5-E422129C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1654175"/>
            <a:ext cx="1252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40">
            <a:extLst>
              <a:ext uri="{FF2B5EF4-FFF2-40B4-BE49-F238E27FC236}">
                <a16:creationId xmlns:a16="http://schemas.microsoft.com/office/drawing/2014/main" id="{F29CA768-36AF-C14C-8B49-B3FD9E6C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614738"/>
            <a:ext cx="10572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41">
            <a:extLst>
              <a:ext uri="{FF2B5EF4-FFF2-40B4-BE49-F238E27FC236}">
                <a16:creationId xmlns:a16="http://schemas.microsoft.com/office/drawing/2014/main" id="{E9C339C9-A4D0-D944-910B-B3BCE2E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1670050"/>
            <a:ext cx="971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43">
            <a:extLst>
              <a:ext uri="{FF2B5EF4-FFF2-40B4-BE49-F238E27FC236}">
                <a16:creationId xmlns:a16="http://schemas.microsoft.com/office/drawing/2014/main" id="{DC71F966-D52D-0141-9C8D-FB98DFCC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1320800"/>
            <a:ext cx="13509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45">
            <a:extLst>
              <a:ext uri="{FF2B5EF4-FFF2-40B4-BE49-F238E27FC236}">
                <a16:creationId xmlns:a16="http://schemas.microsoft.com/office/drawing/2014/main" id="{1F927E40-2BD3-C84C-96EC-CF9B6B8D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443038"/>
            <a:ext cx="6302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48">
            <a:extLst>
              <a:ext uri="{FF2B5EF4-FFF2-40B4-BE49-F238E27FC236}">
                <a16:creationId xmlns:a16="http://schemas.microsoft.com/office/drawing/2014/main" id="{DD5660D7-5C0F-0D46-B2A9-172A98A7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241800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49">
            <a:extLst>
              <a:ext uri="{FF2B5EF4-FFF2-40B4-BE49-F238E27FC236}">
                <a16:creationId xmlns:a16="http://schemas.microsoft.com/office/drawing/2014/main" id="{EFB589A0-D2A2-C04B-B2C5-8314FDDA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3429000"/>
            <a:ext cx="12461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50">
            <a:extLst>
              <a:ext uri="{FF2B5EF4-FFF2-40B4-BE49-F238E27FC236}">
                <a16:creationId xmlns:a16="http://schemas.microsoft.com/office/drawing/2014/main" id="{7554E726-23AA-DC41-84F3-747B918C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3429000"/>
            <a:ext cx="10239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51">
            <a:extLst>
              <a:ext uri="{FF2B5EF4-FFF2-40B4-BE49-F238E27FC236}">
                <a16:creationId xmlns:a16="http://schemas.microsoft.com/office/drawing/2014/main" id="{A288DFB4-468F-7247-B730-9AE163A7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5" y="5243513"/>
            <a:ext cx="21351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>
            <a:extLst>
              <a:ext uri="{FF2B5EF4-FFF2-40B4-BE49-F238E27FC236}">
                <a16:creationId xmlns:a16="http://schemas.microsoft.com/office/drawing/2014/main" id="{7D3DD565-063B-EA4B-B005-795317632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Aries Logos</a:t>
            </a:r>
          </a:p>
        </p:txBody>
      </p:sp>
      <p:pic>
        <p:nvPicPr>
          <p:cNvPr id="49154" name="Picture 3">
            <a:extLst>
              <a:ext uri="{FF2B5EF4-FFF2-40B4-BE49-F238E27FC236}">
                <a16:creationId xmlns:a16="http://schemas.microsoft.com/office/drawing/2014/main" id="{D67A193C-F373-C246-A0C8-7051866D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65225"/>
            <a:ext cx="41719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>
            <a:extLst>
              <a:ext uri="{FF2B5EF4-FFF2-40B4-BE49-F238E27FC236}">
                <a16:creationId xmlns:a16="http://schemas.microsoft.com/office/drawing/2014/main" id="{398DD2EC-C202-8B4E-9DD9-8DC911FB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1841500"/>
            <a:ext cx="20923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>
            <a:extLst>
              <a:ext uri="{FF2B5EF4-FFF2-40B4-BE49-F238E27FC236}">
                <a16:creationId xmlns:a16="http://schemas.microsoft.com/office/drawing/2014/main" id="{84C07D21-A19C-424C-84E3-D58889BC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41800"/>
            <a:ext cx="47402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>
            <a:extLst>
              <a:ext uri="{FF2B5EF4-FFF2-40B4-BE49-F238E27FC236}">
                <a16:creationId xmlns:a16="http://schemas.microsoft.com/office/drawing/2014/main" id="{A0093313-B18C-FC40-9CFB-D0A9FBF4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924425"/>
            <a:ext cx="60721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>
            <a:extLst>
              <a:ext uri="{FF2B5EF4-FFF2-40B4-BE49-F238E27FC236}">
                <a16:creationId xmlns:a16="http://schemas.microsoft.com/office/drawing/2014/main" id="{2F011186-99F6-744E-A3AE-F4503877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009775"/>
            <a:ext cx="47402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DA7AF-CA47-104F-8E2A-81F862937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380" y="3935413"/>
            <a:ext cx="3425459" cy="8290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8EDA-13D3-9F46-8A56-7C73329A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A9F78-BB8D-5F42-820D-7376B437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A656E-B4FE-7646-B758-C867E6FB0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A7BDC-F4B2-5048-8DDE-D74D246A7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DF6DF0-8008-D34A-A53A-2F2BED55F2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0C9B2-FFD1-1244-9EC0-51FB2A9AE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41719A-8AAC-9241-88B5-E3BC10B003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455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607F2-A8BD-C948-949F-3EA84639EB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6FAB6-1B68-3847-A792-93754F894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0E7BB-6BE5-2B43-A148-01DF96775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EF2323-9306-1440-AC65-81474E5267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613A1-EC32-C44F-A5F4-973A4301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E4EBF2-C551-144A-8162-9FBCB7FA57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81D6A-9B2A-A648-BDB1-F79EA8297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AB95F-4827-6242-89A5-E295A993C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4017-1E27-144B-A836-BBC1101A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7F245-8492-F54E-92DB-B7325ABA4F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0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FF3B-80FA-8148-A5A0-F6F4D78B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7DCD-A257-1348-B6F0-FEB45DF4E3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3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F44B-FFFE-0742-978D-C5262330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7ECFB-1077-4F4C-A742-2DFC2BCBCA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77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es Theme">
      <a:dk1>
        <a:srgbClr val="000000"/>
      </a:dk1>
      <a:lt1>
        <a:srgbClr val="FFFFFF"/>
      </a:lt1>
      <a:dk2>
        <a:srgbClr val="003462"/>
      </a:dk2>
      <a:lt2>
        <a:srgbClr val="A7A8AC"/>
      </a:lt2>
      <a:accent1>
        <a:srgbClr val="096FAF"/>
      </a:accent1>
      <a:accent2>
        <a:srgbClr val="462B6A"/>
      </a:accent2>
      <a:accent3>
        <a:srgbClr val="F15C5C"/>
      </a:accent3>
      <a:accent4>
        <a:srgbClr val="F26424"/>
      </a:accent4>
      <a:accent5>
        <a:srgbClr val="7BC580"/>
      </a:accent5>
      <a:accent6>
        <a:srgbClr val="FDBE10"/>
      </a:accent6>
      <a:hlink>
        <a:srgbClr val="096FAF"/>
      </a:hlink>
      <a:folHlink>
        <a:srgbClr val="FEFF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es System PPT Template 2021 [Repaired]" id="{D08BF1FE-75A8-4F4E-86A1-BE5D1079A5FF}" vid="{EF20D3BA-1891-FD4D-9376-8312FF9B3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ies Theme">
    <a:dk1>
      <a:srgbClr val="000000"/>
    </a:dk1>
    <a:lt1>
      <a:srgbClr val="FFFFFF"/>
    </a:lt1>
    <a:dk2>
      <a:srgbClr val="003462"/>
    </a:dk2>
    <a:lt2>
      <a:srgbClr val="A7A8AC"/>
    </a:lt2>
    <a:accent1>
      <a:srgbClr val="096FAF"/>
    </a:accent1>
    <a:accent2>
      <a:srgbClr val="462B6A"/>
    </a:accent2>
    <a:accent3>
      <a:srgbClr val="F15C5C"/>
    </a:accent3>
    <a:accent4>
      <a:srgbClr val="F26424"/>
    </a:accent4>
    <a:accent5>
      <a:srgbClr val="7BC580"/>
    </a:accent5>
    <a:accent6>
      <a:srgbClr val="FDBE10"/>
    </a:accent6>
    <a:hlink>
      <a:srgbClr val="096FAF"/>
    </a:hlink>
    <a:folHlink>
      <a:srgbClr val="FE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6</Words>
  <Application>Microsoft Macintosh PowerPoint</Application>
  <PresentationFormat>Widescreen</PresentationFormat>
  <Paragraphs>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Icons</vt:lpstr>
      <vt:lpstr>Aries Logos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Bowen</dc:creator>
  <cp:lastModifiedBy>Brianna Bowen</cp:lastModifiedBy>
  <cp:revision>4</cp:revision>
  <dcterms:created xsi:type="dcterms:W3CDTF">2021-05-06T20:02:20Z</dcterms:created>
  <dcterms:modified xsi:type="dcterms:W3CDTF">2021-05-14T20:08:51Z</dcterms:modified>
</cp:coreProperties>
</file>