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1" r:id="rId2"/>
    <p:sldId id="2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MOU" lastIdx="13" clrIdx="0">
    <p:extLst>
      <p:ext uri="{19B8F6BF-5375-455C-9EA6-DF929625EA0E}">
        <p15:presenceInfo xmlns:p15="http://schemas.microsoft.com/office/powerpoint/2012/main" userId="Brianna Bowen" providerId="None"/>
      </p:ext>
    </p:extLst>
  </p:cmAuthor>
  <p:cmAuthor id="2" name="Aimee DesRoches" initials="MOU" lastIdx="11" clrIdx="1">
    <p:extLst>
      <p:ext uri="{19B8F6BF-5375-455C-9EA6-DF929625EA0E}">
        <p15:presenceInfo xmlns:p15="http://schemas.microsoft.com/office/powerpoint/2012/main" userId="Aimee DesRoches" providerId="None"/>
      </p:ext>
    </p:extLst>
  </p:cmAuthor>
  <p:cmAuthor id="3" name="Brianna Bowen" initials="BB" lastIdx="26" clrIdx="2">
    <p:extLst>
      <p:ext uri="{19B8F6BF-5375-455C-9EA6-DF929625EA0E}">
        <p15:presenceInfo xmlns:p15="http://schemas.microsoft.com/office/powerpoint/2012/main" userId="S::bbowen@ariessys.com::627dbbef-bed4-4cf6-b2e0-55113b61fb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2"/>
    <a:srgbClr val="E64B49"/>
    <a:srgbClr val="59C5C7"/>
    <a:srgbClr val="00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280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5830-5D9B-864C-B2CD-182C7AD75D7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E2E9-E6E4-5547-81B2-CC1D20C9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B636-5DE8-5842-9B08-87E40607F32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9609-3CD6-8F4D-8E2E-B2CF862A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99609-3CD6-8F4D-8E2E-B2CF862A8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5BB443-D81A-FC4C-9B36-40EAF44CA544}"/>
              </a:ext>
            </a:extLst>
          </p:cNvPr>
          <p:cNvSpPr/>
          <p:nvPr userDrawn="1"/>
        </p:nvSpPr>
        <p:spPr>
          <a:xfrm>
            <a:off x="-91440" y="-211756"/>
            <a:ext cx="12374880" cy="62892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D3F92-FB99-2B46-89D1-BB6A3C0CA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4492" y="508406"/>
            <a:ext cx="6408925" cy="3511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677" y="4524606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6324468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Placeholder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38889D-7921-FE47-9FA5-C9D2A065D2CD}"/>
              </a:ext>
            </a:extLst>
          </p:cNvPr>
          <p:cNvCxnSpPr>
            <a:cxnSpLocks/>
          </p:cNvCxnSpPr>
          <p:nvPr userDrawn="1"/>
        </p:nvCxnSpPr>
        <p:spPr>
          <a:xfrm>
            <a:off x="5630398" y="4445534"/>
            <a:ext cx="931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8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48985-DE60-7545-841C-FE6F88315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193" y="2309446"/>
            <a:ext cx="3822700" cy="2451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 Slide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Section Header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9BEBC-0626-F249-9538-60A924C73729}"/>
              </a:ext>
            </a:extLst>
          </p:cNvPr>
          <p:cNvSpPr/>
          <p:nvPr userDrawn="1"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21AB6-5CD0-944E-8BD9-0D7AD0E0DFDB}"/>
              </a:ext>
            </a:extLst>
          </p:cNvPr>
          <p:cNvSpPr/>
          <p:nvPr userDrawn="1"/>
        </p:nvSpPr>
        <p:spPr>
          <a:xfrm>
            <a:off x="-119743" y="-87086"/>
            <a:ext cx="12442371" cy="1197429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36A0B3-9217-2741-8791-CBBA1BF02FAF}"/>
              </a:ext>
            </a:extLst>
          </p:cNvPr>
          <p:cNvSpPr txBox="1">
            <a:spLocks/>
          </p:cNvSpPr>
          <p:nvPr userDrawn="1"/>
        </p:nvSpPr>
        <p:spPr>
          <a:xfrm>
            <a:off x="1144360" y="156046"/>
            <a:ext cx="9903279" cy="76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5317B-005B-4A4E-89F7-6A9CED4C3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151" y="6071650"/>
            <a:ext cx="735229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E77E35-61A9-7143-BE8A-07346C9C768A}"/>
              </a:ext>
            </a:extLst>
          </p:cNvPr>
          <p:cNvSpPr/>
          <p:nvPr userDrawn="1"/>
        </p:nvSpPr>
        <p:spPr>
          <a:xfrm>
            <a:off x="-119743" y="-87086"/>
            <a:ext cx="12442371" cy="1197429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CEA87-5295-1A4D-9CCC-E52E4714F231}"/>
              </a:ext>
            </a:extLst>
          </p:cNvPr>
          <p:cNvSpPr/>
          <p:nvPr userDrawn="1"/>
        </p:nvSpPr>
        <p:spPr>
          <a:xfrm>
            <a:off x="-119743" y="-87086"/>
            <a:ext cx="12442371" cy="1197429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12" y="-87086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D714A-0D85-3A45-B630-12BCC4267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1263" y="2293511"/>
            <a:ext cx="3579289" cy="27355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Section Header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52BDD-3F18-EB4D-8F8A-6F7EE7F1F28C}"/>
              </a:ext>
            </a:extLst>
          </p:cNvPr>
          <p:cNvSpPr/>
          <p:nvPr userDrawn="1"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41CA2-9235-4149-B547-8242C9120305}"/>
              </a:ext>
            </a:extLst>
          </p:cNvPr>
          <p:cNvSpPr/>
          <p:nvPr userDrawn="1"/>
        </p:nvSpPr>
        <p:spPr>
          <a:xfrm>
            <a:off x="0" y="0"/>
            <a:ext cx="3924162" cy="7068654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3EC46-89EE-E44D-8F72-695228AB58EC}"/>
              </a:ext>
            </a:extLst>
          </p:cNvPr>
          <p:cNvCxnSpPr>
            <a:cxnSpLocks/>
          </p:cNvCxnSpPr>
          <p:nvPr userDrawn="1"/>
        </p:nvCxnSpPr>
        <p:spPr>
          <a:xfrm>
            <a:off x="440397" y="3637299"/>
            <a:ext cx="931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B35F64-C00A-D747-9D6F-11543A6D8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151" y="6071650"/>
            <a:ext cx="735229" cy="596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b="1" dirty="0"/>
              <a:t>Thank You!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F9A443-49C0-B249-BAC3-236F5CD98B68}"/>
              </a:ext>
            </a:extLst>
          </p:cNvPr>
          <p:cNvSpPr/>
          <p:nvPr userDrawn="1"/>
        </p:nvSpPr>
        <p:spPr>
          <a:xfrm>
            <a:off x="0" y="0"/>
            <a:ext cx="12191999" cy="612398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BA283-BE7C-5D45-B9BA-0281179E8C27}"/>
              </a:ext>
            </a:extLst>
          </p:cNvPr>
          <p:cNvSpPr/>
          <p:nvPr userDrawn="1"/>
        </p:nvSpPr>
        <p:spPr>
          <a:xfrm>
            <a:off x="4807826" y="6281315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1" dirty="0" err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sz="2000" dirty="0">
              <a:solidFill>
                <a:srgbClr val="00346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907DE4-2510-E34B-9B50-D05230F04622}"/>
              </a:ext>
            </a:extLst>
          </p:cNvPr>
          <p:cNvSpPr/>
          <p:nvPr userDrawn="1"/>
        </p:nvSpPr>
        <p:spPr>
          <a:xfrm>
            <a:off x="3048000" y="4866055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40DF5-5807-D846-A835-B0556C48A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320" y="887469"/>
            <a:ext cx="6730437" cy="36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5BB443-D81A-FC4C-9B36-40EAF44CA5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890070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38889D-7921-FE47-9FA5-C9D2A065D2CD}"/>
              </a:ext>
            </a:extLst>
          </p:cNvPr>
          <p:cNvCxnSpPr>
            <a:cxnSpLocks/>
          </p:cNvCxnSpPr>
          <p:nvPr userDrawn="1"/>
        </p:nvCxnSpPr>
        <p:spPr>
          <a:xfrm>
            <a:off x="5593076" y="3970750"/>
            <a:ext cx="931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6E28CC-0047-D642-A57C-50D4807C0A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6677" y="2320181"/>
            <a:ext cx="9144000" cy="1033420"/>
          </a:xfrm>
          <a:ln>
            <a:noFill/>
          </a:ln>
        </p:spPr>
        <p:txBody>
          <a:bodyPr anchor="t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EE569D-FBC8-1A4A-91DD-3A8005148D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6677" y="4321483"/>
            <a:ext cx="9144000" cy="1327149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Presenter Name </a:t>
            </a:r>
          </a:p>
          <a:p>
            <a:pPr lvl="0"/>
            <a:r>
              <a:rPr lang="en-US" dirty="0"/>
              <a:t>Presenter Title </a:t>
            </a:r>
          </a:p>
          <a:p>
            <a:pPr lvl="0"/>
            <a:r>
              <a:rPr lang="en-US" dirty="0"/>
              <a:t>Presenter Email </a:t>
            </a:r>
          </a:p>
        </p:txBody>
      </p:sp>
    </p:spTree>
    <p:extLst>
      <p:ext uri="{BB962C8B-B14F-4D97-AF65-F5344CB8AC3E}">
        <p14:creationId xmlns:p14="http://schemas.microsoft.com/office/powerpoint/2010/main" val="5106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F9A443-49C0-B249-BAC3-236F5CD98B68}"/>
              </a:ext>
            </a:extLst>
          </p:cNvPr>
          <p:cNvSpPr/>
          <p:nvPr userDrawn="1"/>
        </p:nvSpPr>
        <p:spPr>
          <a:xfrm>
            <a:off x="0" y="0"/>
            <a:ext cx="12191999" cy="612398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410AB-7695-5F4A-B624-EFE719519127}"/>
              </a:ext>
            </a:extLst>
          </p:cNvPr>
          <p:cNvSpPr/>
          <p:nvPr userDrawn="1"/>
        </p:nvSpPr>
        <p:spPr>
          <a:xfrm>
            <a:off x="4687782" y="6296063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462"/>
                </a:solidFill>
                <a:latin typeface="Montserrat Light" pitchFamily="2" charset="77"/>
              </a:rPr>
              <a:t>Powered by:</a:t>
            </a:r>
            <a:endParaRPr lang="en-US" dirty="0">
              <a:solidFill>
                <a:srgbClr val="00346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8F4C4-ED0D-2E44-A3EF-098E146AA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r="58827" b="-6323"/>
          <a:stretch/>
        </p:blipFill>
        <p:spPr>
          <a:xfrm>
            <a:off x="6290803" y="6249689"/>
            <a:ext cx="1092986" cy="4157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70" y="4284365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41CA2-9235-4149-B547-8242C9120305}"/>
              </a:ext>
            </a:extLst>
          </p:cNvPr>
          <p:cNvSpPr/>
          <p:nvPr userDrawn="1"/>
        </p:nvSpPr>
        <p:spPr>
          <a:xfrm>
            <a:off x="0" y="0"/>
            <a:ext cx="3924162" cy="7068654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3EC46-89EE-E44D-8F72-695228AB58EC}"/>
              </a:ext>
            </a:extLst>
          </p:cNvPr>
          <p:cNvCxnSpPr>
            <a:cxnSpLocks/>
          </p:cNvCxnSpPr>
          <p:nvPr userDrawn="1"/>
        </p:nvCxnSpPr>
        <p:spPr>
          <a:xfrm>
            <a:off x="440397" y="3637299"/>
            <a:ext cx="931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B35F64-C00A-D747-9D6F-11543A6D8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151" y="6071650"/>
            <a:ext cx="735229" cy="596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b="1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8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548CDF-CCC7-1343-A104-00BF4DC97E72}"/>
              </a:ext>
            </a:extLst>
          </p:cNvPr>
          <p:cNvSpPr/>
          <p:nvPr userDrawn="1"/>
        </p:nvSpPr>
        <p:spPr>
          <a:xfrm>
            <a:off x="-119743" y="-87086"/>
            <a:ext cx="12442371" cy="1197429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EDDF4-5F21-2345-A590-83BAF9341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151" y="6071650"/>
            <a:ext cx="735229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41CA2-9235-4149-B547-8242C9120305}"/>
              </a:ext>
            </a:extLst>
          </p:cNvPr>
          <p:cNvSpPr/>
          <p:nvPr userDrawn="1"/>
        </p:nvSpPr>
        <p:spPr>
          <a:xfrm>
            <a:off x="0" y="0"/>
            <a:ext cx="3924162" cy="7068654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3EC46-89EE-E44D-8F72-695228AB58EC}"/>
              </a:ext>
            </a:extLst>
          </p:cNvPr>
          <p:cNvCxnSpPr>
            <a:cxnSpLocks/>
          </p:cNvCxnSpPr>
          <p:nvPr userDrawn="1"/>
        </p:nvCxnSpPr>
        <p:spPr>
          <a:xfrm>
            <a:off x="440397" y="3637299"/>
            <a:ext cx="931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B35F64-C00A-D747-9D6F-11543A6D8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7151" y="6071650"/>
            <a:ext cx="735229" cy="596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b="1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A519C-60D4-1241-9779-BA89CCD52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7748" y="1637010"/>
            <a:ext cx="3407494" cy="35839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 Slide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Section Header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416628-47F0-1B43-8AD7-961AD2DAA5CD}"/>
              </a:ext>
            </a:extLst>
          </p:cNvPr>
          <p:cNvSpPr/>
          <p:nvPr userDrawn="1"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A1982-F0E3-294B-B870-C9886FD5B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1484" y="1911096"/>
            <a:ext cx="3175000" cy="3289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 Slide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Section Header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4B63F-168F-854D-A8D8-39B1FF6411A6}"/>
              </a:ext>
            </a:extLst>
          </p:cNvPr>
          <p:cNvSpPr/>
          <p:nvPr userDrawn="1"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48690-C03E-BE4D-84E1-D36728EC0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1510" y="1956815"/>
            <a:ext cx="3235869" cy="32636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 Slide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Section Header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094C1-D3A5-A340-8817-78A42BED6BBB}"/>
              </a:ext>
            </a:extLst>
          </p:cNvPr>
          <p:cNvSpPr/>
          <p:nvPr userDrawn="1"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B72D9-37D5-654D-8902-CBD7B1CE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E518-C3A4-4D4D-999E-04FF52F1C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5C36-52B0-0B42-BC34-E1761E57E1E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F3B6-AC8F-C64E-94AD-D7FF8A62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70" r:id="rId4"/>
    <p:sldLayoutId id="2147483651" r:id="rId5"/>
    <p:sldLayoutId id="2147483666" r:id="rId6"/>
    <p:sldLayoutId id="2147483650" r:id="rId7"/>
    <p:sldLayoutId id="2147483661" r:id="rId8"/>
    <p:sldLayoutId id="2147483663" r:id="rId9"/>
    <p:sldLayoutId id="2147483662" r:id="rId10"/>
    <p:sldLayoutId id="2147483652" r:id="rId11"/>
    <p:sldLayoutId id="2147483667" r:id="rId12"/>
    <p:sldLayoutId id="2147483664" r:id="rId13"/>
    <p:sldLayoutId id="2147483669" r:id="rId14"/>
    <p:sldLayoutId id="214748365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DB2C1A9F-CD41-7E4F-83E6-2322EFA3C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93676"/>
            <a:ext cx="9144000" cy="1655762"/>
          </a:xfrm>
        </p:spPr>
        <p:txBody>
          <a:bodyPr/>
          <a:lstStyle/>
          <a:p>
            <a:r>
              <a:rPr lang="en-US" altLang="en-US" i="1" dirty="0" err="1"/>
              <a:t>www.ariessys.com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D88DB8-CEFE-3B49-B044-6399592CA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677" y="4524606"/>
            <a:ext cx="9144000" cy="1128227"/>
          </a:xfrm>
        </p:spPr>
        <p:txBody>
          <a:bodyPr/>
          <a:lstStyle/>
          <a:p>
            <a:r>
              <a:rPr lang="en-US" dirty="0"/>
              <a:t>Icons and Logos</a:t>
            </a:r>
          </a:p>
        </p:txBody>
      </p:sp>
    </p:spTree>
    <p:extLst>
      <p:ext uri="{BB962C8B-B14F-4D97-AF65-F5344CB8AC3E}">
        <p14:creationId xmlns:p14="http://schemas.microsoft.com/office/powerpoint/2010/main" val="38751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6C9B0-9267-0649-BB1E-2B82C6B8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Logos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E79CE-73DE-FC47-B39E-12BCD1D4B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3" y="4867447"/>
            <a:ext cx="996576" cy="107668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093A57C-50DB-2F4C-ABAC-1CE6BC5B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6" y="3249291"/>
            <a:ext cx="1198450" cy="11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91CF3-DD1C-A441-BF6F-FD969880D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22" y="2803947"/>
            <a:ext cx="3698710" cy="54842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AA2244-C748-7349-A52A-AB2E825C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40" y="5218689"/>
            <a:ext cx="1733550" cy="7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5817F07-F1C4-BB42-8D12-FF47D78A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23" y="2860366"/>
            <a:ext cx="2607916" cy="90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C9538C2-1475-C84E-BDD6-8E0B556A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12" y="3613480"/>
            <a:ext cx="1473118" cy="14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D54330A-3F02-7D42-A239-744FD88F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19" y="5068693"/>
            <a:ext cx="1448659" cy="11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BCDD112-4872-E644-B6F2-2CBCA858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08" y="5322874"/>
            <a:ext cx="2139648" cy="5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979E0-E627-6149-B84E-4623BF8542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529" y="1824673"/>
            <a:ext cx="1522967" cy="1009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586213-FB0B-E244-86E1-DC9A5B9525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496" t="21273" r="7672" b="22709"/>
          <a:stretch/>
        </p:blipFill>
        <p:spPr>
          <a:xfrm>
            <a:off x="2719147" y="2010624"/>
            <a:ext cx="2129668" cy="597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081094-0E71-B447-A580-5091658DC3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5706" y="3997467"/>
            <a:ext cx="3457494" cy="632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7F0634-6962-F34C-9E14-49E904C141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5965" y="2010624"/>
            <a:ext cx="1943100" cy="405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AAD962-779A-D84E-BA48-E1989CA47E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7633" y="4283978"/>
            <a:ext cx="2889250" cy="465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0CA2AC-41AD-DF42-AD95-F6C773DD1B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2319" y="1944835"/>
            <a:ext cx="1181033" cy="17327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A42C39-F4BA-3B46-A8D4-1200F1393C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4991" y="2047405"/>
            <a:ext cx="1651000" cy="41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AB7FEE-AA62-3941-8BCA-601C96049B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4619" y="5281560"/>
            <a:ext cx="2776874" cy="6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0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Colors">
      <a:dk1>
        <a:srgbClr val="00336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s Template 2021" id="{721CF4FA-8F0D-E045-B519-C5D55C6C1C1E}" vid="{BA8850ED-AFCE-7B47-95B7-4565C0DFA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11</Words>
  <Application>Microsoft Macintosh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 Light</vt:lpstr>
      <vt:lpstr>Verdana</vt:lpstr>
      <vt:lpstr>Office Theme</vt:lpstr>
      <vt:lpstr>Icons and Logos</vt:lpstr>
      <vt:lpstr>Partner Logos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Deck</dc:title>
  <dc:creator>Alison Sousa</dc:creator>
  <cp:lastModifiedBy>Alison Sousa</cp:lastModifiedBy>
  <cp:revision>8</cp:revision>
  <dcterms:created xsi:type="dcterms:W3CDTF">2021-03-26T17:29:20Z</dcterms:created>
  <dcterms:modified xsi:type="dcterms:W3CDTF">2021-03-30T18:23:44Z</dcterms:modified>
</cp:coreProperties>
</file>