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7" r:id="rId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/>
    <p:restoredTop sz="94151"/>
  </p:normalViewPr>
  <p:slideViewPr>
    <p:cSldViewPr snapToGrid="0" snapToObjects="1">
      <p:cViewPr varScale="1">
        <p:scale>
          <a:sx n="86" d="100"/>
          <a:sy n="86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5/17/21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5/17/21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211138"/>
            <a:ext cx="12376150" cy="628808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D0CC4D8-F99B-0842-B647-F5D77803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08000"/>
            <a:ext cx="64087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445000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524606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6324468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dirty="0" err="1"/>
              <a:t>www.ariessys.com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67A3F7D-1122-4048-A722-4BF811F0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B99582-0796-5C48-B539-252664FE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 dirty="0"/>
              <a:t>Contact information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0"/>
            <a:ext cx="12192000" cy="6124575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281738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65688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73AF75-8F10-3D4E-9253-801A4060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887413"/>
            <a:ext cx="6729412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0" y="0"/>
            <a:ext cx="12192000" cy="6124575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70" y="4284365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F70B3-5EA4-EC4A-8F24-DD49A3FC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28" y="6168819"/>
            <a:ext cx="2673140" cy="6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E540A4AC-10B2-7F41-A100-3DD903E0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AC7D26B-3E0E-2142-9C2B-FFFF339E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6767998D-27B6-4849-9651-C3DA96A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26" Type="http://schemas.openxmlformats.org/officeDocument/2006/relationships/image" Target="../media/image32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Relationship Id="rId27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Extra Icons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Brianna Bowen</cp:lastModifiedBy>
  <cp:revision>5</cp:revision>
  <dcterms:created xsi:type="dcterms:W3CDTF">2021-05-06T20:02:20Z</dcterms:created>
  <dcterms:modified xsi:type="dcterms:W3CDTF">2021-05-17T22:36:51Z</dcterms:modified>
</cp:coreProperties>
</file>